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9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11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2015-12-02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9.5</a:t>
            </a:r>
            <a:r>
              <a:rPr lang="en-US" altLang="ko-KR" dirty="0" smtClean="0"/>
              <a:t> Attacks involving IGMP and MLD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ko-KR" dirty="0" smtClean="0"/>
              <a:t>IGMP </a:t>
            </a:r>
            <a:r>
              <a:rPr lang="en-US" altLang="ko-KR" dirty="0"/>
              <a:t>and MLD are signaling protocols </a:t>
            </a:r>
            <a:r>
              <a:rPr lang="en-US" altLang="ko-KR" dirty="0" smtClean="0"/>
              <a:t>--- attacks using these </a:t>
            </a:r>
            <a:r>
              <a:rPr lang="en-US" altLang="ko-KR" dirty="0"/>
              <a:t>protocols primarily are either </a:t>
            </a:r>
            <a:r>
              <a:rPr lang="en-US" altLang="ko-KR" dirty="0" err="1"/>
              <a:t>DoS</a:t>
            </a:r>
            <a:r>
              <a:rPr lang="en-US" altLang="ko-KR" dirty="0"/>
              <a:t> attacks or resource utilization </a:t>
            </a:r>
            <a:r>
              <a:rPr lang="en-US" altLang="ko-KR" dirty="0" smtClean="0"/>
              <a:t>attacks</a:t>
            </a:r>
          </a:p>
          <a:p>
            <a:r>
              <a:rPr lang="en-US" altLang="ko-KR" dirty="0" smtClean="0"/>
              <a:t>A </a:t>
            </a:r>
            <a:r>
              <a:rPr lang="en-US" altLang="ko-KR" dirty="0"/>
              <a:t>simple </a:t>
            </a:r>
            <a:r>
              <a:rPr lang="en-US" altLang="ko-KR" dirty="0" err="1"/>
              <a:t>DoS</a:t>
            </a:r>
            <a:r>
              <a:rPr lang="en-US" altLang="ko-KR" dirty="0"/>
              <a:t> attack can be mounted by sending IGMP or MLD to subscribe to a large number of </a:t>
            </a:r>
            <a:r>
              <a:rPr lang="en-US" altLang="ko-KR" dirty="0" smtClean="0"/>
              <a:t>high bandwidth multicast groups</a:t>
            </a:r>
          </a:p>
          <a:p>
            <a:pPr lvl="1"/>
            <a:r>
              <a:rPr lang="en-US" altLang="ko-KR" dirty="0" smtClean="0"/>
              <a:t>Doing </a:t>
            </a:r>
            <a:r>
              <a:rPr lang="en-US" altLang="ko-KR" dirty="0"/>
              <a:t>so can cause bandwidth exhaustion, leading to a denial of </a:t>
            </a:r>
            <a:r>
              <a:rPr lang="en-US" altLang="ko-KR" dirty="0" smtClean="0"/>
              <a:t>service</a:t>
            </a:r>
          </a:p>
          <a:p>
            <a:r>
              <a:rPr lang="en-US" altLang="ko-KR" dirty="0" smtClean="0"/>
              <a:t>A more </a:t>
            </a:r>
            <a:r>
              <a:rPr lang="en-US" altLang="ko-KR" dirty="0"/>
              <a:t>complex attack can be mounted by generating requests using a relatively low IP </a:t>
            </a:r>
            <a:r>
              <a:rPr lang="en-US" altLang="ko-KR" dirty="0" smtClean="0"/>
              <a:t>address</a:t>
            </a:r>
          </a:p>
          <a:p>
            <a:pPr lvl="1"/>
            <a:r>
              <a:rPr lang="en-US" altLang="ko-KR" dirty="0" smtClean="0"/>
              <a:t>The </a:t>
            </a:r>
            <a:r>
              <a:rPr lang="en-US" altLang="ko-KR" dirty="0"/>
              <a:t>attacker is elected to be the </a:t>
            </a:r>
            <a:r>
              <a:rPr lang="en-US" altLang="ko-KR" dirty="0" err="1"/>
              <a:t>querier</a:t>
            </a:r>
            <a:r>
              <a:rPr lang="en-US" altLang="ko-KR" dirty="0"/>
              <a:t> for the link and can advertise its own robustness variable</a:t>
            </a:r>
            <a:r>
              <a:rPr lang="en-US" altLang="ko-KR" dirty="0" smtClean="0"/>
              <a:t>, query </a:t>
            </a:r>
            <a:r>
              <a:rPr lang="en-US" altLang="ko-KR" dirty="0"/>
              <a:t>interval, and maximum response time that will be adopted by the other multicast </a:t>
            </a:r>
            <a:r>
              <a:rPr lang="en-US" altLang="ko-KR" dirty="0" smtClean="0"/>
              <a:t>routers</a:t>
            </a:r>
          </a:p>
          <a:p>
            <a:pPr lvl="1"/>
            <a:r>
              <a:rPr lang="en-US" altLang="ko-KR" dirty="0" smtClean="0"/>
              <a:t>If the maximum </a:t>
            </a:r>
            <a:r>
              <a:rPr lang="en-US" altLang="ko-KR" dirty="0"/>
              <a:t>response time is very small, hosts are induced to send reports rapidly, using CPU </a:t>
            </a:r>
            <a:r>
              <a:rPr lang="en-US" altLang="ko-KR" dirty="0" smtClean="0"/>
              <a:t>resources</a:t>
            </a:r>
          </a:p>
        </p:txBody>
      </p:sp>
    </p:spTree>
    <p:extLst>
      <p:ext uri="{BB962C8B-B14F-4D97-AF65-F5344CB8AC3E}">
        <p14:creationId xmlns:p14="http://schemas.microsoft.com/office/powerpoint/2010/main" val="653917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9.5</a:t>
            </a:r>
            <a:r>
              <a:rPr lang="en-US" altLang="ko-KR" dirty="0" smtClean="0"/>
              <a:t> Attacks involving IGMP and MLD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Fragmented </a:t>
            </a:r>
            <a:r>
              <a:rPr lang="en-US" altLang="ko-KR" dirty="0"/>
              <a:t>IGMP packets </a:t>
            </a:r>
            <a:r>
              <a:rPr lang="en-US" altLang="ko-KR" dirty="0" smtClean="0"/>
              <a:t>have been </a:t>
            </a:r>
            <a:r>
              <a:rPr lang="en-US" altLang="ko-KR" dirty="0"/>
              <a:t>used to induce crashes in certain operating </a:t>
            </a:r>
            <a:r>
              <a:rPr lang="en-US" altLang="ko-KR" dirty="0" smtClean="0"/>
              <a:t>systems</a:t>
            </a:r>
          </a:p>
          <a:p>
            <a:r>
              <a:rPr lang="en-US" altLang="ko-KR" dirty="0" smtClean="0"/>
              <a:t>More </a:t>
            </a:r>
            <a:r>
              <a:rPr lang="en-US" altLang="ko-KR" dirty="0"/>
              <a:t>recently, specially crafted IGMP or </a:t>
            </a:r>
            <a:r>
              <a:rPr lang="en-US" altLang="ko-KR" dirty="0" smtClean="0"/>
              <a:t>MLD packets </a:t>
            </a:r>
            <a:r>
              <a:rPr lang="en-US" altLang="ko-KR" dirty="0"/>
              <a:t>using SSM information have been used to induce remote code execution </a:t>
            </a:r>
            <a:r>
              <a:rPr lang="en-US" altLang="ko-KR" dirty="0" smtClean="0"/>
              <a:t>bugs</a:t>
            </a:r>
          </a:p>
          <a:p>
            <a:r>
              <a:rPr lang="en-US" altLang="ko-KR" dirty="0" smtClean="0"/>
              <a:t>Overall</a:t>
            </a:r>
            <a:r>
              <a:rPr lang="en-US" altLang="ko-KR" dirty="0"/>
              <a:t>, the </a:t>
            </a:r>
            <a:r>
              <a:rPr lang="en-US" altLang="ko-KR" dirty="0" smtClean="0"/>
              <a:t>impact of </a:t>
            </a:r>
            <a:r>
              <a:rPr lang="en-US" altLang="ko-KR" dirty="0"/>
              <a:t>IGMP or MLD vulnerabilities tends to be somewhat less than with other protocols, as multicast </a:t>
            </a:r>
            <a:r>
              <a:rPr lang="en-US" altLang="ko-KR" dirty="0" smtClean="0"/>
              <a:t>tends to </a:t>
            </a:r>
            <a:r>
              <a:rPr lang="en-US" altLang="ko-KR" dirty="0"/>
              <a:t>be supported only in the local </a:t>
            </a:r>
            <a:r>
              <a:rPr lang="en-US" altLang="ko-KR" dirty="0" smtClean="0"/>
              <a:t>area</a:t>
            </a:r>
          </a:p>
          <a:p>
            <a:r>
              <a:rPr lang="en-US" altLang="ko-KR" dirty="0" smtClean="0"/>
              <a:t>As </a:t>
            </a:r>
            <a:r>
              <a:rPr lang="en-US" altLang="ko-KR" dirty="0"/>
              <a:t>a result, remote attackers lacking on-link access to the </a:t>
            </a:r>
            <a:r>
              <a:rPr lang="en-US" altLang="ko-KR" dirty="0" smtClean="0"/>
              <a:t>target LAN </a:t>
            </a:r>
            <a:r>
              <a:rPr lang="en-US" altLang="ko-KR" dirty="0"/>
              <a:t>are likely to be </a:t>
            </a:r>
            <a:r>
              <a:rPr lang="en-US" altLang="ko-KR" dirty="0" smtClean="0"/>
              <a:t>limited</a:t>
            </a:r>
          </a:p>
        </p:txBody>
      </p:sp>
    </p:spTree>
    <p:extLst>
      <p:ext uri="{BB962C8B-B14F-4D97-AF65-F5344CB8AC3E}">
        <p14:creationId xmlns:p14="http://schemas.microsoft.com/office/powerpoint/2010/main" val="25316577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</TotalTime>
  <Words>221</Words>
  <Application>Microsoft Office PowerPoint</Application>
  <PresentationFormat>화면 슬라이드 쇼(4:3)</PresentationFormat>
  <Paragraphs>12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9.5 Attacks involving IGMP and MLD</vt:lpstr>
      <vt:lpstr>9.5 Attacks involving IGMP and MLD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Hyogon Kim</cp:lastModifiedBy>
  <cp:revision>174</cp:revision>
  <dcterms:created xsi:type="dcterms:W3CDTF">2006-10-05T04:04:58Z</dcterms:created>
  <dcterms:modified xsi:type="dcterms:W3CDTF">2015-12-02T05:28:36Z</dcterms:modified>
</cp:coreProperties>
</file>