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62" r:id="rId4"/>
    <p:sldId id="258" r:id="rId5"/>
    <p:sldId id="291" r:id="rId6"/>
    <p:sldId id="293" r:id="rId7"/>
    <p:sldId id="295" r:id="rId8"/>
    <p:sldId id="297" r:id="rId9"/>
    <p:sldId id="292" r:id="rId10"/>
    <p:sldId id="264" r:id="rId11"/>
    <p:sldId id="294" r:id="rId12"/>
    <p:sldId id="265" r:id="rId13"/>
    <p:sldId id="269" r:id="rId14"/>
    <p:sldId id="270" r:id="rId15"/>
    <p:sldId id="271" r:id="rId16"/>
    <p:sldId id="272" r:id="rId17"/>
    <p:sldId id="275" r:id="rId18"/>
    <p:sldId id="273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8" r:id="rId30"/>
    <p:sldId id="290" r:id="rId3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h Gun Ho" initials="NGH" lastIdx="2" clrIdx="0">
    <p:extLst>
      <p:ext uri="{19B8F6BF-5375-455C-9EA6-DF929625EA0E}">
        <p15:presenceInfo xmlns:p15="http://schemas.microsoft.com/office/powerpoint/2012/main" userId="1b90741b83c68e2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" v="10" dt="2019-10-15T16:21:27.743"/>
    <p1510:client id="{10914755-8F17-2741-8B49-DC7FEBAE90B1}" v="326" dt="2019-10-16T02:40:29.284"/>
    <p1510:client id="{D6B8FC5F-4A9C-4450-824D-E3A2F72AC32E}" v="2885" dt="2019-10-16T05:02:45.261"/>
    <p1510:client id="{F74F84F5-1FB5-4579-8CC7-EAE55F44EAC8}" v="1393" dt="2019-10-16T01:21:28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3149" autoAdjust="0"/>
  </p:normalViewPr>
  <p:slideViewPr>
    <p:cSldViewPr snapToGrid="0">
      <p:cViewPr varScale="1">
        <p:scale>
          <a:sx n="59" d="100"/>
          <a:sy n="59" d="100"/>
        </p:scale>
        <p:origin x="42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h Gun Ho" userId="1b90741b83c68e21" providerId="LiveId" clId="{F74F84F5-1FB5-4579-8CC7-EAE55F44EAC8}"/>
    <pc:docChg chg="undo custSel mod addSld delSld modSld sldOrd">
      <pc:chgData name="Noh Gun Ho" userId="1b90741b83c68e21" providerId="LiveId" clId="{F74F84F5-1FB5-4579-8CC7-EAE55F44EAC8}" dt="2019-10-16T01:21:27.965" v="10406" actId="20577"/>
      <pc:docMkLst>
        <pc:docMk/>
      </pc:docMkLst>
      <pc:sldChg chg="addSp modSp modNotesTx">
        <pc:chgData name="Noh Gun Ho" userId="1b90741b83c68e21" providerId="LiveId" clId="{F74F84F5-1FB5-4579-8CC7-EAE55F44EAC8}" dt="2019-10-02T08:03:59.400" v="505" actId="20577"/>
        <pc:sldMkLst>
          <pc:docMk/>
          <pc:sldMk cId="3167693367" sldId="256"/>
        </pc:sldMkLst>
        <pc:spChg chg="add mod">
          <ac:chgData name="Noh Gun Ho" userId="1b90741b83c68e21" providerId="LiveId" clId="{F74F84F5-1FB5-4579-8CC7-EAE55F44EAC8}" dt="2019-10-02T07:53:46.833" v="503" actId="20577"/>
          <ac:spMkLst>
            <pc:docMk/>
            <pc:sldMk cId="3167693367" sldId="256"/>
            <ac:spMk id="2" creationId="{4CD6AAD6-7024-4A63-8C89-3517BDBD4F75}"/>
          </ac:spMkLst>
        </pc:spChg>
        <pc:spChg chg="mod">
          <ac:chgData name="Noh Gun Ho" userId="1b90741b83c68e21" providerId="LiveId" clId="{F74F84F5-1FB5-4579-8CC7-EAE55F44EAC8}" dt="2019-10-02T07:47:48.729" v="430" actId="1076"/>
          <ac:spMkLst>
            <pc:docMk/>
            <pc:sldMk cId="3167693367" sldId="256"/>
            <ac:spMk id="5" creationId="{8D68F121-382F-42E0-9CBA-48B734465DAB}"/>
          </ac:spMkLst>
        </pc:spChg>
        <pc:spChg chg="mod">
          <ac:chgData name="Noh Gun Ho" userId="1b90741b83c68e21" providerId="LiveId" clId="{F74F84F5-1FB5-4579-8CC7-EAE55F44EAC8}" dt="2019-10-02T07:47:45.497" v="428" actId="1076"/>
          <ac:spMkLst>
            <pc:docMk/>
            <pc:sldMk cId="3167693367" sldId="256"/>
            <ac:spMk id="6" creationId="{D2AC506F-6DB5-4B44-B19E-3AF1374A1FF8}"/>
          </ac:spMkLst>
        </pc:spChg>
      </pc:sldChg>
      <pc:sldChg chg="addSp delSp modSp">
        <pc:chgData name="Noh Gun Ho" userId="1b90741b83c68e21" providerId="LiveId" clId="{F74F84F5-1FB5-4579-8CC7-EAE55F44EAC8}" dt="2019-10-15T07:42:02.926" v="9839" actId="20577"/>
        <pc:sldMkLst>
          <pc:docMk/>
          <pc:sldMk cId="4210799054" sldId="257"/>
        </pc:sldMkLst>
        <pc:spChg chg="del">
          <ac:chgData name="Noh Gun Ho" userId="1b90741b83c68e21" providerId="LiveId" clId="{F74F84F5-1FB5-4579-8CC7-EAE55F44EAC8}" dt="2019-10-01T07:47:26.670" v="0" actId="478"/>
          <ac:spMkLst>
            <pc:docMk/>
            <pc:sldMk cId="4210799054" sldId="257"/>
            <ac:spMk id="2" creationId="{91C73B58-9316-4F13-B2D9-F2255169D55D}"/>
          </ac:spMkLst>
        </pc:spChg>
        <pc:spChg chg="del">
          <ac:chgData name="Noh Gun Ho" userId="1b90741b83c68e21" providerId="LiveId" clId="{F74F84F5-1FB5-4579-8CC7-EAE55F44EAC8}" dt="2019-10-01T07:47:26.670" v="0" actId="478"/>
          <ac:spMkLst>
            <pc:docMk/>
            <pc:sldMk cId="4210799054" sldId="257"/>
            <ac:spMk id="3" creationId="{1ED06784-8773-426A-84FC-3CD3E1FF3DF2}"/>
          </ac:spMkLst>
        </pc:spChg>
        <pc:spChg chg="add mod">
          <ac:chgData name="Noh Gun Ho" userId="1b90741b83c68e21" providerId="LiveId" clId="{F74F84F5-1FB5-4579-8CC7-EAE55F44EAC8}" dt="2019-10-02T06:25:06.824" v="114" actId="20577"/>
          <ac:spMkLst>
            <pc:docMk/>
            <pc:sldMk cId="4210799054" sldId="257"/>
            <ac:spMk id="4" creationId="{2D52AAAF-D07B-4452-A410-D68DFCF23FD5}"/>
          </ac:spMkLst>
        </pc:spChg>
        <pc:spChg chg="add mod">
          <ac:chgData name="Noh Gun Ho" userId="1b90741b83c68e21" providerId="LiveId" clId="{F74F84F5-1FB5-4579-8CC7-EAE55F44EAC8}" dt="2019-10-01T07:48:14.646" v="43" actId="20577"/>
          <ac:spMkLst>
            <pc:docMk/>
            <pc:sldMk cId="4210799054" sldId="257"/>
            <ac:spMk id="5" creationId="{CE5B65A0-88D7-428D-B245-3EE93AFB201B}"/>
          </ac:spMkLst>
        </pc:spChg>
        <pc:spChg chg="mod">
          <ac:chgData name="Noh Gun Ho" userId="1b90741b83c68e21" providerId="LiveId" clId="{F74F84F5-1FB5-4579-8CC7-EAE55F44EAC8}" dt="2019-10-15T07:42:02.926" v="9839" actId="20577"/>
          <ac:spMkLst>
            <pc:docMk/>
            <pc:sldMk cId="4210799054" sldId="257"/>
            <ac:spMk id="6" creationId="{A99A91CC-A1C2-4DE1-921F-16481425B02D}"/>
          </ac:spMkLst>
        </pc:spChg>
      </pc:sldChg>
      <pc:sldChg chg="addSp delSp modSp add addCm delCm modNotesTx">
        <pc:chgData name="Noh Gun Ho" userId="1b90741b83c68e21" providerId="LiveId" clId="{F74F84F5-1FB5-4579-8CC7-EAE55F44EAC8}" dt="2019-10-15T07:41:43.440" v="9829" actId="20577"/>
        <pc:sldMkLst>
          <pc:docMk/>
          <pc:sldMk cId="3581717149" sldId="258"/>
        </pc:sldMkLst>
        <pc:spChg chg="mod">
          <ac:chgData name="Noh Gun Ho" userId="1b90741b83c68e21" providerId="LiveId" clId="{F74F84F5-1FB5-4579-8CC7-EAE55F44EAC8}" dt="2019-10-01T09:08:12.597" v="88" actId="20577"/>
          <ac:spMkLst>
            <pc:docMk/>
            <pc:sldMk cId="3581717149" sldId="258"/>
            <ac:spMk id="2" creationId="{ECCAE858-C37B-43C1-989A-551792E6C679}"/>
          </ac:spMkLst>
        </pc:spChg>
        <pc:spChg chg="mod">
          <ac:chgData name="Noh Gun Ho" userId="1b90741b83c68e21" providerId="LiveId" clId="{F74F84F5-1FB5-4579-8CC7-EAE55F44EAC8}" dt="2019-10-15T05:31:28.053" v="7512" actId="14100"/>
          <ac:spMkLst>
            <pc:docMk/>
            <pc:sldMk cId="3581717149" sldId="258"/>
            <ac:spMk id="3" creationId="{786B35AA-0273-4BA7-8478-6F3C98C4C55E}"/>
          </ac:spMkLst>
        </pc:spChg>
        <pc:spChg chg="add mod">
          <ac:chgData name="Noh Gun Ho" userId="1b90741b83c68e21" providerId="LiveId" clId="{F74F84F5-1FB5-4579-8CC7-EAE55F44EAC8}" dt="2019-10-15T07:10:46.783" v="9134" actId="20577"/>
          <ac:spMkLst>
            <pc:docMk/>
            <pc:sldMk cId="3581717149" sldId="258"/>
            <ac:spMk id="6" creationId="{D00399F8-F2E4-4F6C-AE73-FE20294D216D}"/>
          </ac:spMkLst>
        </pc:spChg>
        <pc:spChg chg="add mod">
          <ac:chgData name="Noh Gun Ho" userId="1b90741b83c68e21" providerId="LiveId" clId="{F74F84F5-1FB5-4579-8CC7-EAE55F44EAC8}" dt="2019-10-15T07:10:44.639" v="9132" actId="20577"/>
          <ac:spMkLst>
            <pc:docMk/>
            <pc:sldMk cId="3581717149" sldId="258"/>
            <ac:spMk id="7" creationId="{0C657DD9-B8D3-4907-BE51-BB803D5A6721}"/>
          </ac:spMkLst>
        </pc:spChg>
        <pc:picChg chg="add del mod">
          <ac:chgData name="Noh Gun Ho" userId="1b90741b83c68e21" providerId="LiveId" clId="{F74F84F5-1FB5-4579-8CC7-EAE55F44EAC8}" dt="2019-10-15T05:32:08.357" v="7519" actId="478"/>
          <ac:picMkLst>
            <pc:docMk/>
            <pc:sldMk cId="3581717149" sldId="258"/>
            <ac:picMk id="1026" creationId="{C2B3A8E4-4269-4A3F-B7C1-4CB7565FEC72}"/>
          </ac:picMkLst>
        </pc:picChg>
        <pc:picChg chg="add del mod">
          <ac:chgData name="Noh Gun Ho" userId="1b90741b83c68e21" providerId="LiveId" clId="{F74F84F5-1FB5-4579-8CC7-EAE55F44EAC8}" dt="2019-10-15T05:32:57.765" v="7593" actId="478"/>
          <ac:picMkLst>
            <pc:docMk/>
            <pc:sldMk cId="3581717149" sldId="258"/>
            <ac:picMk id="1028" creationId="{D474F6BB-9D97-492E-99C1-5CA88880A9B7}"/>
          </ac:picMkLst>
        </pc:picChg>
        <pc:picChg chg="add mod">
          <ac:chgData name="Noh Gun Ho" userId="1b90741b83c68e21" providerId="LiveId" clId="{F74F84F5-1FB5-4579-8CC7-EAE55F44EAC8}" dt="2019-10-15T05:33:13.812" v="7597" actId="1076"/>
          <ac:picMkLst>
            <pc:docMk/>
            <pc:sldMk cId="3581717149" sldId="258"/>
            <ac:picMk id="1030" creationId="{7A675C36-5782-408B-804B-23948B8A7089}"/>
          </ac:picMkLst>
        </pc:picChg>
      </pc:sldChg>
      <pc:sldChg chg="addSp delSp modSp add del modNotesTx">
        <pc:chgData name="Noh Gun Ho" userId="1b90741b83c68e21" providerId="LiveId" clId="{F74F84F5-1FB5-4579-8CC7-EAE55F44EAC8}" dt="2019-10-15T07:14:35.868" v="9329" actId="47"/>
        <pc:sldMkLst>
          <pc:docMk/>
          <pc:sldMk cId="2916149776" sldId="259"/>
        </pc:sldMkLst>
        <pc:spChg chg="mod">
          <ac:chgData name="Noh Gun Ho" userId="1b90741b83c68e21" providerId="LiveId" clId="{F74F84F5-1FB5-4579-8CC7-EAE55F44EAC8}" dt="2019-10-02T07:23:55.693" v="360" actId="20577"/>
          <ac:spMkLst>
            <pc:docMk/>
            <pc:sldMk cId="2916149776" sldId="259"/>
            <ac:spMk id="2" creationId="{BCFF690F-6AA2-4137-85D3-F4E87A38B852}"/>
          </ac:spMkLst>
        </pc:spChg>
        <pc:spChg chg="del mod">
          <ac:chgData name="Noh Gun Ho" userId="1b90741b83c68e21" providerId="LiveId" clId="{F74F84F5-1FB5-4579-8CC7-EAE55F44EAC8}" dt="2019-10-08T05:10:40.800" v="543"/>
          <ac:spMkLst>
            <pc:docMk/>
            <pc:sldMk cId="2916149776" sldId="259"/>
            <ac:spMk id="3" creationId="{1E27015E-B6D9-4906-962E-104A94EC6A77}"/>
          </ac:spMkLst>
        </pc:spChg>
        <pc:spChg chg="add del">
          <ac:chgData name="Noh Gun Ho" userId="1b90741b83c68e21" providerId="LiveId" clId="{F74F84F5-1FB5-4579-8CC7-EAE55F44EAC8}" dt="2019-10-15T02:42:14.599" v="4833"/>
          <ac:spMkLst>
            <pc:docMk/>
            <pc:sldMk cId="2916149776" sldId="259"/>
            <ac:spMk id="5" creationId="{601A12B3-F914-47A2-9FB2-B56AEE2E084C}"/>
          </ac:spMkLst>
        </pc:spChg>
        <pc:spChg chg="add del">
          <ac:chgData name="Noh Gun Ho" userId="1b90741b83c68e21" providerId="LiveId" clId="{F74F84F5-1FB5-4579-8CC7-EAE55F44EAC8}" dt="2019-10-08T05:11:00.032" v="546"/>
          <ac:spMkLst>
            <pc:docMk/>
            <pc:sldMk cId="2916149776" sldId="259"/>
            <ac:spMk id="5" creationId="{AE68D9F8-A71F-461D-A6D4-99C878217D75}"/>
          </ac:spMkLst>
        </pc:spChg>
        <pc:spChg chg="add del">
          <ac:chgData name="Noh Gun Ho" userId="1b90741b83c68e21" providerId="LiveId" clId="{F74F84F5-1FB5-4579-8CC7-EAE55F44EAC8}" dt="2019-10-08T05:11:12.520" v="548"/>
          <ac:spMkLst>
            <pc:docMk/>
            <pc:sldMk cId="2916149776" sldId="259"/>
            <ac:spMk id="6" creationId="{1AE25EBF-BE60-47D3-A944-B234397B4152}"/>
          </ac:spMkLst>
        </pc:spChg>
        <pc:spChg chg="add del">
          <ac:chgData name="Noh Gun Ho" userId="1b90741b83c68e21" providerId="LiveId" clId="{F74F84F5-1FB5-4579-8CC7-EAE55F44EAC8}" dt="2019-10-15T02:42:16.654" v="4835"/>
          <ac:spMkLst>
            <pc:docMk/>
            <pc:sldMk cId="2916149776" sldId="259"/>
            <ac:spMk id="6" creationId="{E8C1B95C-D22D-4C61-AF38-051C8F84A7C0}"/>
          </ac:spMkLst>
        </pc:spChg>
        <pc:spChg chg="add mod">
          <ac:chgData name="Noh Gun Ho" userId="1b90741b83c68e21" providerId="LiveId" clId="{F74F84F5-1FB5-4579-8CC7-EAE55F44EAC8}" dt="2019-10-15T07:13:55.116" v="9285"/>
          <ac:spMkLst>
            <pc:docMk/>
            <pc:sldMk cId="2916149776" sldId="259"/>
            <ac:spMk id="7" creationId="{8131529D-A45D-41E0-82EA-429DC4FE266F}"/>
          </ac:spMkLst>
        </pc:spChg>
        <pc:spChg chg="add del">
          <ac:chgData name="Noh Gun Ho" userId="1b90741b83c68e21" providerId="LiveId" clId="{F74F84F5-1FB5-4579-8CC7-EAE55F44EAC8}" dt="2019-10-08T05:11:42.967" v="554"/>
          <ac:spMkLst>
            <pc:docMk/>
            <pc:sldMk cId="2916149776" sldId="259"/>
            <ac:spMk id="8" creationId="{980ECFA2-7711-46FA-9E94-72CDA09CEB07}"/>
          </ac:spMkLst>
        </pc:spChg>
        <pc:spChg chg="add mod">
          <ac:chgData name="Noh Gun Ho" userId="1b90741b83c68e21" providerId="LiveId" clId="{F74F84F5-1FB5-4579-8CC7-EAE55F44EAC8}" dt="2019-10-15T05:30:11.846" v="7495" actId="1076"/>
          <ac:spMkLst>
            <pc:docMk/>
            <pc:sldMk cId="2916149776" sldId="259"/>
            <ac:spMk id="8" creationId="{A5D97744-F9AD-41D5-9925-DA024D957AEA}"/>
          </ac:spMkLst>
        </pc:spChg>
        <pc:spChg chg="add mod">
          <ac:chgData name="Noh Gun Ho" userId="1b90741b83c68e21" providerId="LiveId" clId="{F74F84F5-1FB5-4579-8CC7-EAE55F44EAC8}" dt="2019-10-08T05:11:54.603" v="559" actId="1076"/>
          <ac:spMkLst>
            <pc:docMk/>
            <pc:sldMk cId="2916149776" sldId="259"/>
            <ac:spMk id="9" creationId="{E2E86580-495E-4805-AB33-279D56D0AC65}"/>
          </ac:spMkLst>
        </pc:spChg>
        <pc:picChg chg="add mod">
          <ac:chgData name="Noh Gun Ho" userId="1b90741b83c68e21" providerId="LiveId" clId="{F74F84F5-1FB5-4579-8CC7-EAE55F44EAC8}" dt="2019-10-08T05:11:51.967" v="558" actId="1076"/>
          <ac:picMkLst>
            <pc:docMk/>
            <pc:sldMk cId="2916149776" sldId="259"/>
            <ac:picMk id="4" creationId="{1EA07D58-E1E2-48A8-BDD3-B12C2E29C000}"/>
          </ac:picMkLst>
        </pc:picChg>
      </pc:sldChg>
      <pc:sldChg chg="modSp add del ord">
        <pc:chgData name="Noh Gun Ho" userId="1b90741b83c68e21" providerId="LiveId" clId="{F74F84F5-1FB5-4579-8CC7-EAE55F44EAC8}" dt="2019-10-15T02:40:40.827" v="4830" actId="47"/>
        <pc:sldMkLst>
          <pc:docMk/>
          <pc:sldMk cId="693602849" sldId="260"/>
        </pc:sldMkLst>
        <pc:spChg chg="mod">
          <ac:chgData name="Noh Gun Ho" userId="1b90741b83c68e21" providerId="LiveId" clId="{F74F84F5-1FB5-4579-8CC7-EAE55F44EAC8}" dt="2019-10-08T05:08:49.520" v="514"/>
          <ac:spMkLst>
            <pc:docMk/>
            <pc:sldMk cId="693602849" sldId="260"/>
            <ac:spMk id="2" creationId="{1DBCC9EC-6972-4D29-8F5F-EC7B725FBF35}"/>
          </ac:spMkLst>
        </pc:spChg>
        <pc:spChg chg="mod">
          <ac:chgData name="Noh Gun Ho" userId="1b90741b83c68e21" providerId="LiveId" clId="{F74F84F5-1FB5-4579-8CC7-EAE55F44EAC8}" dt="2019-10-08T05:39:15.456" v="735" actId="20577"/>
          <ac:spMkLst>
            <pc:docMk/>
            <pc:sldMk cId="693602849" sldId="260"/>
            <ac:spMk id="3" creationId="{08076E1F-3034-45C1-9C46-C86A8FCB17DA}"/>
          </ac:spMkLst>
        </pc:spChg>
      </pc:sldChg>
      <pc:sldChg chg="addSp modSp add del ord modNotesTx">
        <pc:chgData name="Noh Gun Ho" userId="1b90741b83c68e21" providerId="LiveId" clId="{F74F84F5-1FB5-4579-8CC7-EAE55F44EAC8}" dt="2019-10-15T07:14:38.537" v="9330" actId="47"/>
        <pc:sldMkLst>
          <pc:docMk/>
          <pc:sldMk cId="443422048" sldId="261"/>
        </pc:sldMkLst>
        <pc:spChg chg="mod">
          <ac:chgData name="Noh Gun Ho" userId="1b90741b83c68e21" providerId="LiveId" clId="{F74F84F5-1FB5-4579-8CC7-EAE55F44EAC8}" dt="2019-10-15T05:30:35.758" v="7498" actId="255"/>
          <ac:spMkLst>
            <pc:docMk/>
            <pc:sldMk cId="443422048" sldId="261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7:13:13.745" v="9137" actId="21"/>
          <ac:spMkLst>
            <pc:docMk/>
            <pc:sldMk cId="443422048" sldId="261"/>
            <ac:spMk id="3" creationId="{E09F2EF3-B22F-4E33-B4E3-D6EBA484A302}"/>
          </ac:spMkLst>
        </pc:spChg>
        <pc:spChg chg="add mod">
          <ac:chgData name="Noh Gun Ho" userId="1b90741b83c68e21" providerId="LiveId" clId="{F74F84F5-1FB5-4579-8CC7-EAE55F44EAC8}" dt="2019-10-15T06:09:54.713" v="7985"/>
          <ac:spMkLst>
            <pc:docMk/>
            <pc:sldMk cId="443422048" sldId="261"/>
            <ac:spMk id="5" creationId="{FA26B9A5-193C-44F3-9B79-83236C77F701}"/>
          </ac:spMkLst>
        </pc:spChg>
      </pc:sldChg>
      <pc:sldChg chg="addSp delSp modSp add modNotesTx">
        <pc:chgData name="Noh Gun Ho" userId="1b90741b83c68e21" providerId="LiveId" clId="{F74F84F5-1FB5-4579-8CC7-EAE55F44EAC8}" dt="2019-10-16T00:57:19.934" v="9984" actId="20577"/>
        <pc:sldMkLst>
          <pc:docMk/>
          <pc:sldMk cId="1278195852" sldId="262"/>
        </pc:sldMkLst>
        <pc:spChg chg="mod">
          <ac:chgData name="Noh Gun Ho" userId="1b90741b83c68e21" providerId="LiveId" clId="{F74F84F5-1FB5-4579-8CC7-EAE55F44EAC8}" dt="2019-10-08T05:09:53.426" v="541"/>
          <ac:spMkLst>
            <pc:docMk/>
            <pc:sldMk cId="1278195852" sldId="262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10:05.347" v="542"/>
          <ac:spMkLst>
            <pc:docMk/>
            <pc:sldMk cId="1278195852" sldId="262"/>
            <ac:spMk id="3" creationId="{E09F2EF3-B22F-4E33-B4E3-D6EBA484A302}"/>
          </ac:spMkLst>
        </pc:spChg>
        <pc:picChg chg="add mod">
          <ac:chgData name="Noh Gun Ho" userId="1b90741b83c68e21" providerId="LiveId" clId="{F74F84F5-1FB5-4579-8CC7-EAE55F44EAC8}" dt="2019-10-08T05:10:05.347" v="542"/>
          <ac:picMkLst>
            <pc:docMk/>
            <pc:sldMk cId="1278195852" sldId="262"/>
            <ac:picMk id="4" creationId="{DDBF1609-7C84-48FF-8504-5DB992DEE241}"/>
          </ac:picMkLst>
        </pc:picChg>
      </pc:sldChg>
      <pc:sldChg chg="addSp modSp add del">
        <pc:chgData name="Noh Gun Ho" userId="1b90741b83c68e21" providerId="LiveId" clId="{F74F84F5-1FB5-4579-8CC7-EAE55F44EAC8}" dt="2019-10-15T07:42:21.119" v="9840" actId="47"/>
        <pc:sldMkLst>
          <pc:docMk/>
          <pc:sldMk cId="2729718392" sldId="263"/>
        </pc:sldMkLst>
        <pc:spChg chg="mod">
          <ac:chgData name="Noh Gun Ho" userId="1b90741b83c68e21" providerId="LiveId" clId="{F74F84F5-1FB5-4579-8CC7-EAE55F44EAC8}" dt="2019-10-08T05:12:01.585" v="560"/>
          <ac:spMkLst>
            <pc:docMk/>
            <pc:sldMk cId="2729718392" sldId="263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5:32:50.151" v="7592" actId="20577"/>
          <ac:spMkLst>
            <pc:docMk/>
            <pc:sldMk cId="2729718392" sldId="263"/>
            <ac:spMk id="3" creationId="{E09F2EF3-B22F-4E33-B4E3-D6EBA484A302}"/>
          </ac:spMkLst>
        </pc:spChg>
        <pc:spChg chg="add">
          <ac:chgData name="Noh Gun Ho" userId="1b90741b83c68e21" providerId="LiveId" clId="{F74F84F5-1FB5-4579-8CC7-EAE55F44EAC8}" dt="2019-10-15T06:03:05.219" v="7849"/>
          <ac:spMkLst>
            <pc:docMk/>
            <pc:sldMk cId="2729718392" sldId="263"/>
            <ac:spMk id="5" creationId="{61A93DAE-A766-403E-BB02-A8C6D1A66583}"/>
          </ac:spMkLst>
        </pc:spChg>
      </pc:sldChg>
      <pc:sldChg chg="addSp delSp modSp add modNotesTx">
        <pc:chgData name="Noh Gun Ho" userId="1b90741b83c68e21" providerId="LiveId" clId="{F74F84F5-1FB5-4579-8CC7-EAE55F44EAC8}" dt="2019-10-16T01:04:15.677" v="10132" actId="20577"/>
        <pc:sldMkLst>
          <pc:docMk/>
          <pc:sldMk cId="2657976973" sldId="264"/>
        </pc:sldMkLst>
        <pc:spChg chg="mod">
          <ac:chgData name="Noh Gun Ho" userId="1b90741b83c68e21" providerId="LiveId" clId="{F74F84F5-1FB5-4579-8CC7-EAE55F44EAC8}" dt="2019-10-15T07:29:15.582" v="9581" actId="20577"/>
          <ac:spMkLst>
            <pc:docMk/>
            <pc:sldMk cId="2657976973" sldId="264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7:29:25.740" v="9582" actId="14100"/>
          <ac:spMkLst>
            <pc:docMk/>
            <pc:sldMk cId="2657976973" sldId="264"/>
            <ac:spMk id="3" creationId="{E09F2EF3-B22F-4E33-B4E3-D6EBA484A302}"/>
          </ac:spMkLst>
        </pc:spChg>
        <pc:picChg chg="add mod">
          <ac:chgData name="Noh Gun Ho" userId="1b90741b83c68e21" providerId="LiveId" clId="{F74F84F5-1FB5-4579-8CC7-EAE55F44EAC8}" dt="2019-10-08T05:13:34.320" v="569" actId="1076"/>
          <ac:picMkLst>
            <pc:docMk/>
            <pc:sldMk cId="2657976973" sldId="264"/>
            <ac:picMk id="4" creationId="{B6FDD2F8-CE35-4B75-B2CD-415607D07BFE}"/>
          </ac:picMkLst>
        </pc:picChg>
        <pc:picChg chg="add del mod">
          <ac:chgData name="Noh Gun Ho" userId="1b90741b83c68e21" providerId="LiveId" clId="{F74F84F5-1FB5-4579-8CC7-EAE55F44EAC8}" dt="2019-10-10T02:21:28.153" v="1708" actId="478"/>
          <ac:picMkLst>
            <pc:docMk/>
            <pc:sldMk cId="2657976973" sldId="264"/>
            <ac:picMk id="6" creationId="{ADD9B1C8-713A-4E5A-87D7-A5892E69FC8F}"/>
          </ac:picMkLst>
        </pc:picChg>
      </pc:sldChg>
      <pc:sldChg chg="addSp delSp modSp add modNotesTx">
        <pc:chgData name="Noh Gun Ho" userId="1b90741b83c68e21" providerId="LiveId" clId="{F74F84F5-1FB5-4579-8CC7-EAE55F44EAC8}" dt="2019-10-16T01:09:53.446" v="10339" actId="20577"/>
        <pc:sldMkLst>
          <pc:docMk/>
          <pc:sldMk cId="604641900" sldId="265"/>
        </pc:sldMkLst>
        <pc:spChg chg="mod">
          <ac:chgData name="Noh Gun Ho" userId="1b90741b83c68e21" providerId="LiveId" clId="{F74F84F5-1FB5-4579-8CC7-EAE55F44EAC8}" dt="2019-10-08T05:13:40.977" v="570"/>
          <ac:spMkLst>
            <pc:docMk/>
            <pc:sldMk cId="604641900" sldId="265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13:53.539" v="571"/>
          <ac:spMkLst>
            <pc:docMk/>
            <pc:sldMk cId="604641900" sldId="265"/>
            <ac:spMk id="3" creationId="{E09F2EF3-B22F-4E33-B4E3-D6EBA484A302}"/>
          </ac:spMkLst>
        </pc:spChg>
        <pc:picChg chg="add mod">
          <ac:chgData name="Noh Gun Ho" userId="1b90741b83c68e21" providerId="LiveId" clId="{F74F84F5-1FB5-4579-8CC7-EAE55F44EAC8}" dt="2019-10-08T05:13:53.539" v="571"/>
          <ac:picMkLst>
            <pc:docMk/>
            <pc:sldMk cId="604641900" sldId="265"/>
            <ac:picMk id="4" creationId="{C24D0EE4-292F-405C-AC7C-A8D54936D16F}"/>
          </ac:picMkLst>
        </pc:picChg>
      </pc:sldChg>
      <pc:sldChg chg="addSp modSp add">
        <pc:chgData name="Noh Gun Ho" userId="1b90741b83c68e21" providerId="LiveId" clId="{F74F84F5-1FB5-4579-8CC7-EAE55F44EAC8}" dt="2019-10-15T06:16:36.698" v="8102" actId="1076"/>
        <pc:sldMkLst>
          <pc:docMk/>
          <pc:sldMk cId="178336395" sldId="269"/>
        </pc:sldMkLst>
        <pc:spChg chg="mod">
          <ac:chgData name="Noh Gun Ho" userId="1b90741b83c68e21" providerId="LiveId" clId="{F74F84F5-1FB5-4579-8CC7-EAE55F44EAC8}" dt="2019-10-08T05:16:58.802" v="583"/>
          <ac:spMkLst>
            <pc:docMk/>
            <pc:sldMk cId="178336395" sldId="269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6:16:36.698" v="8102" actId="1076"/>
          <ac:spMkLst>
            <pc:docMk/>
            <pc:sldMk cId="178336395" sldId="269"/>
            <ac:spMk id="3" creationId="{E09F2EF3-B22F-4E33-B4E3-D6EBA484A302}"/>
          </ac:spMkLst>
        </pc:spChg>
        <pc:picChg chg="add mod">
          <ac:chgData name="Noh Gun Ho" userId="1b90741b83c68e21" providerId="LiveId" clId="{F74F84F5-1FB5-4579-8CC7-EAE55F44EAC8}" dt="2019-10-15T02:47:27.961" v="5103" actId="1076"/>
          <ac:picMkLst>
            <pc:docMk/>
            <pc:sldMk cId="178336395" sldId="269"/>
            <ac:picMk id="5" creationId="{2281B020-B7E7-472C-869A-0084111BEEA1}"/>
          </ac:picMkLst>
        </pc:picChg>
      </pc:sldChg>
      <pc:sldChg chg="addSp delSp modSp add">
        <pc:chgData name="Noh Gun Ho" userId="1b90741b83c68e21" providerId="LiveId" clId="{F74F84F5-1FB5-4579-8CC7-EAE55F44EAC8}" dt="2019-10-08T05:17:43.877" v="588"/>
        <pc:sldMkLst>
          <pc:docMk/>
          <pc:sldMk cId="3190020107" sldId="270"/>
        </pc:sldMkLst>
        <pc:spChg chg="mod">
          <ac:chgData name="Noh Gun Ho" userId="1b90741b83c68e21" providerId="LiveId" clId="{F74F84F5-1FB5-4579-8CC7-EAE55F44EAC8}" dt="2019-10-08T05:17:33.250" v="587"/>
          <ac:spMkLst>
            <pc:docMk/>
            <pc:sldMk cId="3190020107" sldId="270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17:43.877" v="588"/>
          <ac:spMkLst>
            <pc:docMk/>
            <pc:sldMk cId="3190020107" sldId="270"/>
            <ac:spMk id="3" creationId="{E09F2EF3-B22F-4E33-B4E3-D6EBA484A302}"/>
          </ac:spMkLst>
        </pc:spChg>
        <pc:picChg chg="add mod">
          <ac:chgData name="Noh Gun Ho" userId="1b90741b83c68e21" providerId="LiveId" clId="{F74F84F5-1FB5-4579-8CC7-EAE55F44EAC8}" dt="2019-10-08T05:17:43.877" v="588"/>
          <ac:picMkLst>
            <pc:docMk/>
            <pc:sldMk cId="3190020107" sldId="270"/>
            <ac:picMk id="4" creationId="{A2B4A604-B028-4DD4-A0FA-E9F141B13EB3}"/>
          </ac:picMkLst>
        </pc:picChg>
      </pc:sldChg>
      <pc:sldChg chg="addSp delSp modSp add modNotesTx">
        <pc:chgData name="Noh Gun Ho" userId="1b90741b83c68e21" providerId="LiveId" clId="{F74F84F5-1FB5-4579-8CC7-EAE55F44EAC8}" dt="2019-10-16T00:58:22.732" v="9995" actId="20577"/>
        <pc:sldMkLst>
          <pc:docMk/>
          <pc:sldMk cId="3899545773" sldId="271"/>
        </pc:sldMkLst>
        <pc:spChg chg="mod">
          <ac:chgData name="Noh Gun Ho" userId="1b90741b83c68e21" providerId="LiveId" clId="{F74F84F5-1FB5-4579-8CC7-EAE55F44EAC8}" dt="2019-10-15T02:45:02.393" v="5082" actId="20577"/>
          <ac:spMkLst>
            <pc:docMk/>
            <pc:sldMk cId="3899545773" sldId="271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7:17:59.626" v="9407" actId="1076"/>
          <ac:spMkLst>
            <pc:docMk/>
            <pc:sldMk cId="3899545773" sldId="271"/>
            <ac:spMk id="3" creationId="{E09F2EF3-B22F-4E33-B4E3-D6EBA484A302}"/>
          </ac:spMkLst>
        </pc:spChg>
        <pc:spChg chg="add mod">
          <ac:chgData name="Noh Gun Ho" userId="1b90741b83c68e21" providerId="LiveId" clId="{F74F84F5-1FB5-4579-8CC7-EAE55F44EAC8}" dt="2019-10-15T07:17:59.626" v="9407" actId="1076"/>
          <ac:spMkLst>
            <pc:docMk/>
            <pc:sldMk cId="3899545773" sldId="271"/>
            <ac:spMk id="6" creationId="{17910A90-85D2-4691-BF9C-41331C41CAB2}"/>
          </ac:spMkLst>
        </pc:spChg>
        <pc:spChg chg="add del mod">
          <ac:chgData name="Noh Gun Ho" userId="1b90741b83c68e21" providerId="LiveId" clId="{F74F84F5-1FB5-4579-8CC7-EAE55F44EAC8}" dt="2019-10-15T07:17:44.831" v="9388" actId="478"/>
          <ac:spMkLst>
            <pc:docMk/>
            <pc:sldMk cId="3899545773" sldId="271"/>
            <ac:spMk id="7" creationId="{5D0D02AA-E61B-4449-94B8-0C642B6CC95A}"/>
          </ac:spMkLst>
        </pc:spChg>
      </pc:sldChg>
      <pc:sldChg chg="addSp delSp modSp add modNotesTx">
        <pc:chgData name="Noh Gun Ho" userId="1b90741b83c68e21" providerId="LiveId" clId="{F74F84F5-1FB5-4579-8CC7-EAE55F44EAC8}" dt="2019-10-15T06:46:21.078" v="8731" actId="20577"/>
        <pc:sldMkLst>
          <pc:docMk/>
          <pc:sldMk cId="2842384443" sldId="272"/>
        </pc:sldMkLst>
        <pc:spChg chg="mod">
          <ac:chgData name="Noh Gun Ho" userId="1b90741b83c68e21" providerId="LiveId" clId="{F74F84F5-1FB5-4579-8CC7-EAE55F44EAC8}" dt="2019-10-08T05:18:30.786" v="591"/>
          <ac:spMkLst>
            <pc:docMk/>
            <pc:sldMk cId="2842384443" sldId="272"/>
            <ac:spMk id="2" creationId="{41E6A1AA-643E-43C2-8228-F7201F76F123}"/>
          </ac:spMkLst>
        </pc:spChg>
        <pc:spChg chg="add mod">
          <ac:chgData name="Noh Gun Ho" userId="1b90741b83c68e21" providerId="LiveId" clId="{F74F84F5-1FB5-4579-8CC7-EAE55F44EAC8}" dt="2019-10-15T06:40:32.198" v="8697" actId="1076"/>
          <ac:spMkLst>
            <pc:docMk/>
            <pc:sldMk cId="2842384443" sldId="272"/>
            <ac:spMk id="3" creationId="{A621623B-EC51-4D41-B315-E8B65E53EB9D}"/>
          </ac:spMkLst>
        </pc:spChg>
        <pc:spChg chg="del">
          <ac:chgData name="Noh Gun Ho" userId="1b90741b83c68e21" providerId="LiveId" clId="{F74F84F5-1FB5-4579-8CC7-EAE55F44EAC8}" dt="2019-10-08T05:18:44.905" v="592"/>
          <ac:spMkLst>
            <pc:docMk/>
            <pc:sldMk cId="2842384443" sldId="272"/>
            <ac:spMk id="3" creationId="{E09F2EF3-B22F-4E33-B4E3-D6EBA484A302}"/>
          </ac:spMkLst>
        </pc:spChg>
        <pc:spChg chg="add del">
          <ac:chgData name="Noh Gun Ho" userId="1b90741b83c68e21" providerId="LiveId" clId="{F74F84F5-1FB5-4579-8CC7-EAE55F44EAC8}" dt="2019-10-08T05:18:52.065" v="595"/>
          <ac:spMkLst>
            <pc:docMk/>
            <pc:sldMk cId="2842384443" sldId="272"/>
            <ac:spMk id="5" creationId="{F4946546-8CCA-49F9-B71C-63084B611C0C}"/>
          </ac:spMkLst>
        </pc:spChg>
        <pc:spChg chg="add mod">
          <ac:chgData name="Noh Gun Ho" userId="1b90741b83c68e21" providerId="LiveId" clId="{F74F84F5-1FB5-4579-8CC7-EAE55F44EAC8}" dt="2019-10-15T06:36:35.241" v="8689" actId="14100"/>
          <ac:spMkLst>
            <pc:docMk/>
            <pc:sldMk cId="2842384443" sldId="272"/>
            <ac:spMk id="6" creationId="{B12219C8-E3C2-4681-8BA5-721678A0170D}"/>
          </ac:spMkLst>
        </pc:spChg>
        <pc:picChg chg="add mod">
          <ac:chgData name="Noh Gun Ho" userId="1b90741b83c68e21" providerId="LiveId" clId="{F74F84F5-1FB5-4579-8CC7-EAE55F44EAC8}" dt="2019-10-15T06:40:20.800" v="8695" actId="1076"/>
          <ac:picMkLst>
            <pc:docMk/>
            <pc:sldMk cId="2842384443" sldId="272"/>
            <ac:picMk id="4" creationId="{2F2492E1-9091-4A96-91A4-514687A120EF}"/>
          </ac:picMkLst>
        </pc:picChg>
      </pc:sldChg>
      <pc:sldChg chg="addSp delSp modSp add modNotesTx">
        <pc:chgData name="Noh Gun Ho" userId="1b90741b83c68e21" providerId="LiveId" clId="{F74F84F5-1FB5-4579-8CC7-EAE55F44EAC8}" dt="2019-10-15T06:19:42.888" v="8138" actId="20577"/>
        <pc:sldMkLst>
          <pc:docMk/>
          <pc:sldMk cId="1647464977" sldId="273"/>
        </pc:sldMkLst>
        <pc:spChg chg="mod">
          <ac:chgData name="Noh Gun Ho" userId="1b90741b83c68e21" providerId="LiveId" clId="{F74F84F5-1FB5-4579-8CC7-EAE55F44EAC8}" dt="2019-10-08T05:19:29.834" v="599"/>
          <ac:spMkLst>
            <pc:docMk/>
            <pc:sldMk cId="1647464977" sldId="273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19:43.374" v="600"/>
          <ac:spMkLst>
            <pc:docMk/>
            <pc:sldMk cId="1647464977" sldId="273"/>
            <ac:spMk id="3" creationId="{E09F2EF3-B22F-4E33-B4E3-D6EBA484A302}"/>
          </ac:spMkLst>
        </pc:spChg>
        <pc:spChg chg="add mod">
          <ac:chgData name="Noh Gun Ho" userId="1b90741b83c68e21" providerId="LiveId" clId="{F74F84F5-1FB5-4579-8CC7-EAE55F44EAC8}" dt="2019-10-15T04:47:55.097" v="5800" actId="1076"/>
          <ac:spMkLst>
            <pc:docMk/>
            <pc:sldMk cId="1647464977" sldId="273"/>
            <ac:spMk id="6" creationId="{9CF75045-2467-4777-80C2-3F05081AFBE8}"/>
          </ac:spMkLst>
        </pc:spChg>
        <pc:spChg chg="add del mod">
          <ac:chgData name="Noh Gun Ho" userId="1b90741b83c68e21" providerId="LiveId" clId="{F74F84F5-1FB5-4579-8CC7-EAE55F44EAC8}" dt="2019-10-15T04:46:28.118" v="5786" actId="478"/>
          <ac:spMkLst>
            <pc:docMk/>
            <pc:sldMk cId="1647464977" sldId="273"/>
            <ac:spMk id="8" creationId="{9690CF3E-036A-44DB-830B-26D50C1C75CA}"/>
          </ac:spMkLst>
        </pc:spChg>
        <pc:spChg chg="add mod">
          <ac:chgData name="Noh Gun Ho" userId="1b90741b83c68e21" providerId="LiveId" clId="{F74F84F5-1FB5-4579-8CC7-EAE55F44EAC8}" dt="2019-10-15T04:48:53.010" v="5863" actId="207"/>
          <ac:spMkLst>
            <pc:docMk/>
            <pc:sldMk cId="1647464977" sldId="273"/>
            <ac:spMk id="9" creationId="{3B909A5D-AE5D-44DC-9BDA-35D7C0AC4D28}"/>
          </ac:spMkLst>
        </pc:spChg>
        <pc:picChg chg="add mod">
          <ac:chgData name="Noh Gun Ho" userId="1b90741b83c68e21" providerId="LiveId" clId="{F74F84F5-1FB5-4579-8CC7-EAE55F44EAC8}" dt="2019-10-15T04:45:30.173" v="5734" actId="14100"/>
          <ac:picMkLst>
            <pc:docMk/>
            <pc:sldMk cId="1647464977" sldId="273"/>
            <ac:picMk id="3" creationId="{FFB2A715-22F1-4266-8DEF-85A63382CB78}"/>
          </ac:picMkLst>
        </pc:picChg>
        <pc:picChg chg="add del mod">
          <ac:chgData name="Noh Gun Ho" userId="1b90741b83c68e21" providerId="LiveId" clId="{F74F84F5-1FB5-4579-8CC7-EAE55F44EAC8}" dt="2019-10-15T04:46:23.225" v="5785" actId="478"/>
          <ac:picMkLst>
            <pc:docMk/>
            <pc:sldMk cId="1647464977" sldId="273"/>
            <ac:picMk id="4" creationId="{F7CECA04-AA96-4FD3-ADBC-3B465920A339}"/>
          </ac:picMkLst>
        </pc:picChg>
        <pc:picChg chg="add mod">
          <ac:chgData name="Noh Gun Ho" userId="1b90741b83c68e21" providerId="LiveId" clId="{F74F84F5-1FB5-4579-8CC7-EAE55F44EAC8}" dt="2019-10-15T04:47:49.946" v="5799" actId="1076"/>
          <ac:picMkLst>
            <pc:docMk/>
            <pc:sldMk cId="1647464977" sldId="273"/>
            <ac:picMk id="3074" creationId="{81A055B0-7E01-4762-BE11-53F160EDE78C}"/>
          </ac:picMkLst>
        </pc:picChg>
      </pc:sldChg>
      <pc:sldChg chg="modSp add del modNotesTx">
        <pc:chgData name="Noh Gun Ho" userId="1b90741b83c68e21" providerId="LiveId" clId="{F74F84F5-1FB5-4579-8CC7-EAE55F44EAC8}" dt="2019-10-15T05:04:27.277" v="6009" actId="47"/>
        <pc:sldMkLst>
          <pc:docMk/>
          <pc:sldMk cId="3000520156" sldId="274"/>
        </pc:sldMkLst>
        <pc:spChg chg="mod">
          <ac:chgData name="Noh Gun Ho" userId="1b90741b83c68e21" providerId="LiveId" clId="{F74F84F5-1FB5-4579-8CC7-EAE55F44EAC8}" dt="2019-10-08T05:21:34.299" v="620" actId="20577"/>
          <ac:spMkLst>
            <pc:docMk/>
            <pc:sldMk cId="3000520156" sldId="274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5:04:09.976" v="6004" actId="21"/>
          <ac:spMkLst>
            <pc:docMk/>
            <pc:sldMk cId="3000520156" sldId="274"/>
            <ac:spMk id="3" creationId="{E09F2EF3-B22F-4E33-B4E3-D6EBA484A302}"/>
          </ac:spMkLst>
        </pc:spChg>
      </pc:sldChg>
      <pc:sldChg chg="addSp modSp add ord modNotesTx">
        <pc:chgData name="Noh Gun Ho" userId="1b90741b83c68e21" providerId="LiveId" clId="{F74F84F5-1FB5-4579-8CC7-EAE55F44EAC8}" dt="2019-10-15T07:07:40.318" v="9057" actId="1076"/>
        <pc:sldMkLst>
          <pc:docMk/>
          <pc:sldMk cId="2596527216" sldId="275"/>
        </pc:sldMkLst>
        <pc:spChg chg="mod">
          <ac:chgData name="Noh Gun Ho" userId="1b90741b83c68e21" providerId="LiveId" clId="{F74F84F5-1FB5-4579-8CC7-EAE55F44EAC8}" dt="2019-10-15T06:22:01.974" v="8166" actId="20577"/>
          <ac:spMkLst>
            <pc:docMk/>
            <pc:sldMk cId="2596527216" sldId="275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7:07:33.490" v="9054" actId="1076"/>
          <ac:spMkLst>
            <pc:docMk/>
            <pc:sldMk cId="2596527216" sldId="275"/>
            <ac:spMk id="3" creationId="{E09F2EF3-B22F-4E33-B4E3-D6EBA484A302}"/>
          </ac:spMkLst>
        </pc:spChg>
        <pc:picChg chg="add mod ord">
          <ac:chgData name="Noh Gun Ho" userId="1b90741b83c68e21" providerId="LiveId" clId="{F74F84F5-1FB5-4579-8CC7-EAE55F44EAC8}" dt="2019-10-15T07:07:40.318" v="9057" actId="1076"/>
          <ac:picMkLst>
            <pc:docMk/>
            <pc:sldMk cId="2596527216" sldId="275"/>
            <ac:picMk id="4" creationId="{D1448900-F2F5-4888-A326-C81AA48ABC17}"/>
          </ac:picMkLst>
        </pc:picChg>
      </pc:sldChg>
      <pc:sldChg chg="addSp delSp modSp add modNotesTx">
        <pc:chgData name="Noh Gun Ho" userId="1b90741b83c68e21" providerId="LiveId" clId="{F74F84F5-1FB5-4579-8CC7-EAE55F44EAC8}" dt="2019-10-15T06:26:38.711" v="8483" actId="20577"/>
        <pc:sldMkLst>
          <pc:docMk/>
          <pc:sldMk cId="2338744327" sldId="276"/>
        </pc:sldMkLst>
        <pc:spChg chg="mod">
          <ac:chgData name="Noh Gun Ho" userId="1b90741b83c68e21" providerId="LiveId" clId="{F74F84F5-1FB5-4579-8CC7-EAE55F44EAC8}" dt="2019-10-15T02:45:10.646" v="5086" actId="20577"/>
          <ac:spMkLst>
            <pc:docMk/>
            <pc:sldMk cId="2338744327" sldId="276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6:25:09.094" v="8464" actId="1076"/>
          <ac:spMkLst>
            <pc:docMk/>
            <pc:sldMk cId="2338744327" sldId="276"/>
            <ac:spMk id="3" creationId="{E09F2EF3-B22F-4E33-B4E3-D6EBA484A302}"/>
          </ac:spMkLst>
        </pc:spChg>
        <pc:spChg chg="add del mod">
          <ac:chgData name="Noh Gun Ho" userId="1b90741b83c68e21" providerId="LiveId" clId="{F74F84F5-1FB5-4579-8CC7-EAE55F44EAC8}" dt="2019-10-15T06:24:24.106" v="8441" actId="767"/>
          <ac:spMkLst>
            <pc:docMk/>
            <pc:sldMk cId="2338744327" sldId="276"/>
            <ac:spMk id="5" creationId="{97A2F491-E9A4-4E45-9A8B-AC53DA55EC4A}"/>
          </ac:spMkLst>
        </pc:spChg>
        <pc:spChg chg="add mod">
          <ac:chgData name="Noh Gun Ho" userId="1b90741b83c68e21" providerId="LiveId" clId="{F74F84F5-1FB5-4579-8CC7-EAE55F44EAC8}" dt="2019-10-15T06:25:04.058" v="8463" actId="27636"/>
          <ac:spMkLst>
            <pc:docMk/>
            <pc:sldMk cId="2338744327" sldId="276"/>
            <ac:spMk id="7" creationId="{85111ACC-213B-442C-823F-68B2B81B516F}"/>
          </ac:spMkLst>
        </pc:spChg>
        <pc:spChg chg="add mod">
          <ac:chgData name="Noh Gun Ho" userId="1b90741b83c68e21" providerId="LiveId" clId="{F74F84F5-1FB5-4579-8CC7-EAE55F44EAC8}" dt="2019-10-15T06:25:12.376" v="8465" actId="1076"/>
          <ac:spMkLst>
            <pc:docMk/>
            <pc:sldMk cId="2338744327" sldId="276"/>
            <ac:spMk id="8" creationId="{9F0C0782-E31C-4DC7-A415-F8D7FBBDECD4}"/>
          </ac:spMkLst>
        </pc:spChg>
        <pc:picChg chg="mod">
          <ac:chgData name="Noh Gun Ho" userId="1b90741b83c68e21" providerId="LiveId" clId="{F74F84F5-1FB5-4579-8CC7-EAE55F44EAC8}" dt="2019-10-15T01:51:21.063" v="2711" actId="1076"/>
          <ac:picMkLst>
            <pc:docMk/>
            <pc:sldMk cId="2338744327" sldId="276"/>
            <ac:picMk id="2050" creationId="{2E8597F2-2089-48F0-B182-9DECFFB283D1}"/>
          </ac:picMkLst>
        </pc:picChg>
      </pc:sldChg>
      <pc:sldChg chg="addSp delSp modSp add modNotesTx">
        <pc:chgData name="Noh Gun Ho" userId="1b90741b83c68e21" providerId="LiveId" clId="{F74F84F5-1FB5-4579-8CC7-EAE55F44EAC8}" dt="2019-10-15T06:29:01.302" v="8531" actId="20577"/>
        <pc:sldMkLst>
          <pc:docMk/>
          <pc:sldMk cId="3855353763" sldId="277"/>
        </pc:sldMkLst>
        <pc:spChg chg="mod">
          <ac:chgData name="Noh Gun Ho" userId="1b90741b83c68e21" providerId="LiveId" clId="{F74F84F5-1FB5-4579-8CC7-EAE55F44EAC8}" dt="2019-10-08T05:22:44.211" v="624"/>
          <ac:spMkLst>
            <pc:docMk/>
            <pc:sldMk cId="3855353763" sldId="277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23:31.933" v="625"/>
          <ac:spMkLst>
            <pc:docMk/>
            <pc:sldMk cId="3855353763" sldId="277"/>
            <ac:spMk id="3" creationId="{E09F2EF3-B22F-4E33-B4E3-D6EBA484A302}"/>
          </ac:spMkLst>
        </pc:spChg>
        <pc:spChg chg="add mod">
          <ac:chgData name="Noh Gun Ho" userId="1b90741b83c68e21" providerId="LiveId" clId="{F74F84F5-1FB5-4579-8CC7-EAE55F44EAC8}" dt="2019-10-15T06:29:01.302" v="8531" actId="20577"/>
          <ac:spMkLst>
            <pc:docMk/>
            <pc:sldMk cId="3855353763" sldId="277"/>
            <ac:spMk id="5" creationId="{CFC9143A-D203-4624-8F5F-646DB2AC2B72}"/>
          </ac:spMkLst>
        </pc:spChg>
        <pc:picChg chg="add mod">
          <ac:chgData name="Noh Gun Ho" userId="1b90741b83c68e21" providerId="LiveId" clId="{F74F84F5-1FB5-4579-8CC7-EAE55F44EAC8}" dt="2019-10-08T05:45:32.765" v="853" actId="1076"/>
          <ac:picMkLst>
            <pc:docMk/>
            <pc:sldMk cId="3855353763" sldId="277"/>
            <ac:picMk id="4" creationId="{77EB6A0B-A24A-4E58-BD64-E830A8BA1301}"/>
          </ac:picMkLst>
        </pc:picChg>
      </pc:sldChg>
      <pc:sldChg chg="addSp delSp modSp add modNotesTx">
        <pc:chgData name="Noh Gun Ho" userId="1b90741b83c68e21" providerId="LiveId" clId="{F74F84F5-1FB5-4579-8CC7-EAE55F44EAC8}" dt="2019-10-15T06:29:47.733" v="8557" actId="1035"/>
        <pc:sldMkLst>
          <pc:docMk/>
          <pc:sldMk cId="1976180946" sldId="278"/>
        </pc:sldMkLst>
        <pc:spChg chg="mod">
          <ac:chgData name="Noh Gun Ho" userId="1b90741b83c68e21" providerId="LiveId" clId="{F74F84F5-1FB5-4579-8CC7-EAE55F44EAC8}" dt="2019-10-08T05:23:53.707" v="631"/>
          <ac:spMkLst>
            <pc:docMk/>
            <pc:sldMk cId="1976180946" sldId="278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24:06.855" v="632"/>
          <ac:spMkLst>
            <pc:docMk/>
            <pc:sldMk cId="1976180946" sldId="278"/>
            <ac:spMk id="3" creationId="{E09F2EF3-B22F-4E33-B4E3-D6EBA484A302}"/>
          </ac:spMkLst>
        </pc:spChg>
        <pc:spChg chg="add mod">
          <ac:chgData name="Noh Gun Ho" userId="1b90741b83c68e21" providerId="LiveId" clId="{F74F84F5-1FB5-4579-8CC7-EAE55F44EAC8}" dt="2019-10-15T06:29:47.733" v="8557" actId="1035"/>
          <ac:spMkLst>
            <pc:docMk/>
            <pc:sldMk cId="1976180946" sldId="278"/>
            <ac:spMk id="5" creationId="{6A07B784-BF5F-4347-954D-289871CE5A0E}"/>
          </ac:spMkLst>
        </pc:spChg>
        <pc:picChg chg="add mod">
          <ac:chgData name="Noh Gun Ho" userId="1b90741b83c68e21" providerId="LiveId" clId="{F74F84F5-1FB5-4579-8CC7-EAE55F44EAC8}" dt="2019-10-15T06:29:47.733" v="8557" actId="1035"/>
          <ac:picMkLst>
            <pc:docMk/>
            <pc:sldMk cId="1976180946" sldId="278"/>
            <ac:picMk id="4" creationId="{C8BC5CA5-3DFF-4CDD-B541-899AC0F98625}"/>
          </ac:picMkLst>
        </pc:picChg>
      </pc:sldChg>
      <pc:sldChg chg="addSp delSp modSp add modNotesTx">
        <pc:chgData name="Noh Gun Ho" userId="1b90741b83c68e21" providerId="LiveId" clId="{F74F84F5-1FB5-4579-8CC7-EAE55F44EAC8}" dt="2019-10-16T00:58:39.590" v="9998" actId="6549"/>
        <pc:sldMkLst>
          <pc:docMk/>
          <pc:sldMk cId="1324208506" sldId="279"/>
        </pc:sldMkLst>
        <pc:spChg chg="mod">
          <ac:chgData name="Noh Gun Ho" userId="1b90741b83c68e21" providerId="LiveId" clId="{F74F84F5-1FB5-4579-8CC7-EAE55F44EAC8}" dt="2019-10-08T05:24:47.772" v="636"/>
          <ac:spMkLst>
            <pc:docMk/>
            <pc:sldMk cId="1324208506" sldId="279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24:57.007" v="637"/>
          <ac:spMkLst>
            <pc:docMk/>
            <pc:sldMk cId="1324208506" sldId="279"/>
            <ac:spMk id="3" creationId="{E09F2EF3-B22F-4E33-B4E3-D6EBA484A302}"/>
          </ac:spMkLst>
        </pc:spChg>
        <pc:spChg chg="add mod">
          <ac:chgData name="Noh Gun Ho" userId="1b90741b83c68e21" providerId="LiveId" clId="{F74F84F5-1FB5-4579-8CC7-EAE55F44EAC8}" dt="2019-10-15T06:30:52.259" v="8594" actId="1076"/>
          <ac:spMkLst>
            <pc:docMk/>
            <pc:sldMk cId="1324208506" sldId="279"/>
            <ac:spMk id="5" creationId="{05B3E58A-C0E2-4CB5-987C-7D84D1E6E3C7}"/>
          </ac:spMkLst>
        </pc:spChg>
        <pc:picChg chg="add mod">
          <ac:chgData name="Noh Gun Ho" userId="1b90741b83c68e21" providerId="LiveId" clId="{F74F84F5-1FB5-4579-8CC7-EAE55F44EAC8}" dt="2019-10-15T06:30:54.614" v="8595" actId="1076"/>
          <ac:picMkLst>
            <pc:docMk/>
            <pc:sldMk cId="1324208506" sldId="279"/>
            <ac:picMk id="4" creationId="{E8B7B0A5-7238-47C0-B507-3CAE79FCA20C}"/>
          </ac:picMkLst>
        </pc:picChg>
      </pc:sldChg>
      <pc:sldChg chg="addSp delSp modSp add modNotesTx">
        <pc:chgData name="Noh Gun Ho" userId="1b90741b83c68e21" providerId="LiveId" clId="{F74F84F5-1FB5-4579-8CC7-EAE55F44EAC8}" dt="2019-10-15T06:31:45.479" v="8614" actId="1076"/>
        <pc:sldMkLst>
          <pc:docMk/>
          <pc:sldMk cId="2987923315" sldId="280"/>
        </pc:sldMkLst>
        <pc:spChg chg="mod">
          <ac:chgData name="Noh Gun Ho" userId="1b90741b83c68e21" providerId="LiveId" clId="{F74F84F5-1FB5-4579-8CC7-EAE55F44EAC8}" dt="2019-10-08T05:25:40.323" v="654"/>
          <ac:spMkLst>
            <pc:docMk/>
            <pc:sldMk cId="2987923315" sldId="280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25:50.351" v="655"/>
          <ac:spMkLst>
            <pc:docMk/>
            <pc:sldMk cId="2987923315" sldId="280"/>
            <ac:spMk id="3" creationId="{E09F2EF3-B22F-4E33-B4E3-D6EBA484A302}"/>
          </ac:spMkLst>
        </pc:spChg>
        <pc:spChg chg="add mod">
          <ac:chgData name="Noh Gun Ho" userId="1b90741b83c68e21" providerId="LiveId" clId="{F74F84F5-1FB5-4579-8CC7-EAE55F44EAC8}" dt="2019-10-15T06:31:40.234" v="8613" actId="1076"/>
          <ac:spMkLst>
            <pc:docMk/>
            <pc:sldMk cId="2987923315" sldId="280"/>
            <ac:spMk id="5" creationId="{31284602-8E22-45ED-AEC9-6ED6B2E407A3}"/>
          </ac:spMkLst>
        </pc:spChg>
        <pc:picChg chg="add mod">
          <ac:chgData name="Noh Gun Ho" userId="1b90741b83c68e21" providerId="LiveId" clId="{F74F84F5-1FB5-4579-8CC7-EAE55F44EAC8}" dt="2019-10-15T06:31:45.479" v="8614" actId="1076"/>
          <ac:picMkLst>
            <pc:docMk/>
            <pc:sldMk cId="2987923315" sldId="280"/>
            <ac:picMk id="4" creationId="{EBBE9855-312D-45FA-9ACD-F0C062E2BE34}"/>
          </ac:picMkLst>
        </pc:picChg>
      </pc:sldChg>
      <pc:sldChg chg="addSp delSp modSp add modNotesTx">
        <pc:chgData name="Noh Gun Ho" userId="1b90741b83c68e21" providerId="LiveId" clId="{F74F84F5-1FB5-4579-8CC7-EAE55F44EAC8}" dt="2019-10-15T07:08:46.165" v="9082" actId="1076"/>
        <pc:sldMkLst>
          <pc:docMk/>
          <pc:sldMk cId="1139271327" sldId="281"/>
        </pc:sldMkLst>
        <pc:spChg chg="mod">
          <ac:chgData name="Noh Gun Ho" userId="1b90741b83c68e21" providerId="LiveId" clId="{F74F84F5-1FB5-4579-8CC7-EAE55F44EAC8}" dt="2019-10-08T05:26:29.139" v="662"/>
          <ac:spMkLst>
            <pc:docMk/>
            <pc:sldMk cId="1139271327" sldId="281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26:41.404" v="663"/>
          <ac:spMkLst>
            <pc:docMk/>
            <pc:sldMk cId="1139271327" sldId="281"/>
            <ac:spMk id="3" creationId="{E09F2EF3-B22F-4E33-B4E3-D6EBA484A302}"/>
          </ac:spMkLst>
        </pc:spChg>
        <pc:picChg chg="add mod">
          <ac:chgData name="Noh Gun Ho" userId="1b90741b83c68e21" providerId="LiveId" clId="{F74F84F5-1FB5-4579-8CC7-EAE55F44EAC8}" dt="2019-10-15T07:08:46.165" v="9082" actId="1076"/>
          <ac:picMkLst>
            <pc:docMk/>
            <pc:sldMk cId="1139271327" sldId="281"/>
            <ac:picMk id="4" creationId="{E37093C4-92B9-4C8A-8F81-5F9546136AC8}"/>
          </ac:picMkLst>
        </pc:picChg>
      </pc:sldChg>
      <pc:sldChg chg="addSp delSp modSp add modNotesTx">
        <pc:chgData name="Noh Gun Ho" userId="1b90741b83c68e21" providerId="LiveId" clId="{F74F84F5-1FB5-4579-8CC7-EAE55F44EAC8}" dt="2019-10-15T05:24:38.582" v="7421" actId="20577"/>
        <pc:sldMkLst>
          <pc:docMk/>
          <pc:sldMk cId="3426988373" sldId="282"/>
        </pc:sldMkLst>
        <pc:spChg chg="mod">
          <ac:chgData name="Noh Gun Ho" userId="1b90741b83c68e21" providerId="LiveId" clId="{F74F84F5-1FB5-4579-8CC7-EAE55F44EAC8}" dt="2019-10-08T05:26:58.322" v="676"/>
          <ac:spMkLst>
            <pc:docMk/>
            <pc:sldMk cId="3426988373" sldId="282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27:10.112" v="677"/>
          <ac:spMkLst>
            <pc:docMk/>
            <pc:sldMk cId="3426988373" sldId="282"/>
            <ac:spMk id="3" creationId="{E09F2EF3-B22F-4E33-B4E3-D6EBA484A302}"/>
          </ac:spMkLst>
        </pc:spChg>
        <pc:picChg chg="add mod">
          <ac:chgData name="Noh Gun Ho" userId="1b90741b83c68e21" providerId="LiveId" clId="{F74F84F5-1FB5-4579-8CC7-EAE55F44EAC8}" dt="2019-10-08T05:27:10.112" v="677"/>
          <ac:picMkLst>
            <pc:docMk/>
            <pc:sldMk cId="3426988373" sldId="282"/>
            <ac:picMk id="4" creationId="{D1C0FC36-DFEE-452B-A31E-A23AECD94041}"/>
          </ac:picMkLst>
        </pc:picChg>
      </pc:sldChg>
      <pc:sldChg chg="addSp delSp modSp add modNotesTx">
        <pc:chgData name="Noh Gun Ho" userId="1b90741b83c68e21" providerId="LiveId" clId="{F74F84F5-1FB5-4579-8CC7-EAE55F44EAC8}" dt="2019-10-15T07:18:52.688" v="9408" actId="20577"/>
        <pc:sldMkLst>
          <pc:docMk/>
          <pc:sldMk cId="2415794658" sldId="283"/>
        </pc:sldMkLst>
        <pc:spChg chg="mod">
          <ac:chgData name="Noh Gun Ho" userId="1b90741b83c68e21" providerId="LiveId" clId="{F74F84F5-1FB5-4579-8CC7-EAE55F44EAC8}" dt="2019-10-15T05:06:47.894" v="6030" actId="20577"/>
          <ac:spMkLst>
            <pc:docMk/>
            <pc:sldMk cId="2415794658" sldId="283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7:18:52.688" v="9408" actId="20577"/>
          <ac:spMkLst>
            <pc:docMk/>
            <pc:sldMk cId="2415794658" sldId="283"/>
            <ac:spMk id="3" creationId="{E09F2EF3-B22F-4E33-B4E3-D6EBA484A302}"/>
          </ac:spMkLst>
        </pc:spChg>
        <pc:picChg chg="add del mod">
          <ac:chgData name="Noh Gun Ho" userId="1b90741b83c68e21" providerId="LiveId" clId="{F74F84F5-1FB5-4579-8CC7-EAE55F44EAC8}" dt="2019-10-15T06:33:15.142" v="8620" actId="21"/>
          <ac:picMkLst>
            <pc:docMk/>
            <pc:sldMk cId="2415794658" sldId="283"/>
            <ac:picMk id="4098" creationId="{BF51DAE6-5A26-4B8A-A775-832561EFC7A7}"/>
          </ac:picMkLst>
        </pc:picChg>
      </pc:sldChg>
      <pc:sldChg chg="addSp delSp modSp add del">
        <pc:chgData name="Noh Gun Ho" userId="1b90741b83c68e21" providerId="LiveId" clId="{F74F84F5-1FB5-4579-8CC7-EAE55F44EAC8}" dt="2019-10-15T05:06:43.728" v="6026" actId="47"/>
        <pc:sldMkLst>
          <pc:docMk/>
          <pc:sldMk cId="3538271530" sldId="284"/>
        </pc:sldMkLst>
        <pc:spChg chg="mod">
          <ac:chgData name="Noh Gun Ho" userId="1b90741b83c68e21" providerId="LiveId" clId="{F74F84F5-1FB5-4579-8CC7-EAE55F44EAC8}" dt="2019-10-08T05:28:03.171" v="680"/>
          <ac:spMkLst>
            <pc:docMk/>
            <pc:sldMk cId="3538271530" sldId="284"/>
            <ac:spMk id="2" creationId="{41E6A1AA-643E-43C2-8228-F7201F76F123}"/>
          </ac:spMkLst>
        </pc:spChg>
        <pc:spChg chg="add del mod">
          <ac:chgData name="Noh Gun Ho" userId="1b90741b83c68e21" providerId="LiveId" clId="{F74F84F5-1FB5-4579-8CC7-EAE55F44EAC8}" dt="2019-10-15T05:06:39.297" v="6025" actId="21"/>
          <ac:spMkLst>
            <pc:docMk/>
            <pc:sldMk cId="3538271530" sldId="284"/>
            <ac:spMk id="3" creationId="{E09F2EF3-B22F-4E33-B4E3-D6EBA484A302}"/>
          </ac:spMkLst>
        </pc:spChg>
        <pc:spChg chg="add del mod">
          <ac:chgData name="Noh Gun Ho" userId="1b90741b83c68e21" providerId="LiveId" clId="{F74F84F5-1FB5-4579-8CC7-EAE55F44EAC8}" dt="2019-10-08T05:45:45.747" v="855" actId="478"/>
          <ac:spMkLst>
            <pc:docMk/>
            <pc:sldMk cId="3538271530" sldId="284"/>
            <ac:spMk id="6" creationId="{06939D0A-9E9C-4B36-AF57-4F9676F34A44}"/>
          </ac:spMkLst>
        </pc:spChg>
      </pc:sldChg>
      <pc:sldChg chg="addSp delSp modSp add mod setBg modNotesTx">
        <pc:chgData name="Noh Gun Ho" userId="1b90741b83c68e21" providerId="LiveId" clId="{F74F84F5-1FB5-4579-8CC7-EAE55F44EAC8}" dt="2019-10-15T07:37:09.150" v="9714" actId="1076"/>
        <pc:sldMkLst>
          <pc:docMk/>
          <pc:sldMk cId="263515385" sldId="285"/>
        </pc:sldMkLst>
        <pc:spChg chg="mod">
          <ac:chgData name="Noh Gun Ho" userId="1b90741b83c68e21" providerId="LiveId" clId="{F74F84F5-1FB5-4579-8CC7-EAE55F44EAC8}" dt="2019-10-15T06:33:42.774" v="8628" actId="26606"/>
          <ac:spMkLst>
            <pc:docMk/>
            <pc:sldMk cId="263515385" sldId="285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7:37:09.150" v="9714" actId="1076"/>
          <ac:spMkLst>
            <pc:docMk/>
            <pc:sldMk cId="263515385" sldId="285"/>
            <ac:spMk id="3" creationId="{E09F2EF3-B22F-4E33-B4E3-D6EBA484A302}"/>
          </ac:spMkLst>
        </pc:spChg>
        <pc:spChg chg="mod ord">
          <ac:chgData name="Noh Gun Ho" userId="1b90741b83c68e21" providerId="LiveId" clId="{F74F84F5-1FB5-4579-8CC7-EAE55F44EAC8}" dt="2019-10-15T06:33:42.774" v="8628" actId="26606"/>
          <ac:spMkLst>
            <pc:docMk/>
            <pc:sldMk cId="263515385" sldId="285"/>
            <ac:spMk id="4" creationId="{AE43C162-C7A6-4AA2-87D2-D84CF64153C4}"/>
          </ac:spMkLst>
        </pc:spChg>
        <pc:spChg chg="add mod">
          <ac:chgData name="Noh Gun Ho" userId="1b90741b83c68e21" providerId="LiveId" clId="{F74F84F5-1FB5-4579-8CC7-EAE55F44EAC8}" dt="2019-10-15T07:37:09.150" v="9714" actId="1076"/>
          <ac:spMkLst>
            <pc:docMk/>
            <pc:sldMk cId="263515385" sldId="285"/>
            <ac:spMk id="8" creationId="{ED036939-C0BA-4A17-AF0B-A4AB37A8C31B}"/>
          </ac:spMkLst>
        </pc:spChg>
        <pc:spChg chg="add mod">
          <ac:chgData name="Noh Gun Ho" userId="1b90741b83c68e21" providerId="LiveId" clId="{F74F84F5-1FB5-4579-8CC7-EAE55F44EAC8}" dt="2019-10-15T07:37:09.150" v="9714" actId="1076"/>
          <ac:spMkLst>
            <pc:docMk/>
            <pc:sldMk cId="263515385" sldId="285"/>
            <ac:spMk id="9" creationId="{A5B10EA8-8DA7-4509-9C84-6B82A1BCE186}"/>
          </ac:spMkLst>
        </pc:spChg>
        <pc:spChg chg="add mod">
          <ac:chgData name="Noh Gun Ho" userId="1b90741b83c68e21" providerId="LiveId" clId="{F74F84F5-1FB5-4579-8CC7-EAE55F44EAC8}" dt="2019-10-15T07:37:09.150" v="9714" actId="1076"/>
          <ac:spMkLst>
            <pc:docMk/>
            <pc:sldMk cId="263515385" sldId="285"/>
            <ac:spMk id="10" creationId="{D1CAB30D-6B0D-4347-ACE0-BAF0DA958BE7}"/>
          </ac:spMkLst>
        </pc:spChg>
        <pc:spChg chg="add mod">
          <ac:chgData name="Noh Gun Ho" userId="1b90741b83c68e21" providerId="LiveId" clId="{F74F84F5-1FB5-4579-8CC7-EAE55F44EAC8}" dt="2019-10-15T07:37:09.150" v="9714" actId="1076"/>
          <ac:spMkLst>
            <pc:docMk/>
            <pc:sldMk cId="263515385" sldId="285"/>
            <ac:spMk id="11" creationId="{176EC6F1-5F89-4E5F-BE07-FDB52CD28A1B}"/>
          </ac:spMkLst>
        </pc:spChg>
        <pc:picChg chg="add del mod">
          <ac:chgData name="Noh Gun Ho" userId="1b90741b83c68e21" providerId="LiveId" clId="{F74F84F5-1FB5-4579-8CC7-EAE55F44EAC8}" dt="2019-10-15T06:35:14.461" v="8670" actId="478"/>
          <ac:picMkLst>
            <pc:docMk/>
            <pc:sldMk cId="263515385" sldId="285"/>
            <ac:picMk id="5" creationId="{62257AED-AAFA-458D-9702-7A911BAA5A6A}"/>
          </ac:picMkLst>
        </pc:picChg>
        <pc:picChg chg="add mod">
          <ac:chgData name="Noh Gun Ho" userId="1b90741b83c68e21" providerId="LiveId" clId="{F74F84F5-1FB5-4579-8CC7-EAE55F44EAC8}" dt="2019-10-15T07:36:35.458" v="9707" actId="1076"/>
          <ac:picMkLst>
            <pc:docMk/>
            <pc:sldMk cId="263515385" sldId="285"/>
            <ac:picMk id="7" creationId="{155A6962-D681-4502-88CF-966A01644884}"/>
          </ac:picMkLst>
        </pc:picChg>
        <pc:picChg chg="add del mod">
          <ac:chgData name="Noh Gun Ho" userId="1b90741b83c68e21" providerId="LiveId" clId="{F74F84F5-1FB5-4579-8CC7-EAE55F44EAC8}" dt="2019-10-15T06:35:10.811" v="8666"/>
          <ac:picMkLst>
            <pc:docMk/>
            <pc:sldMk cId="263515385" sldId="285"/>
            <ac:picMk id="7170" creationId="{42EE927E-4D53-40F9-9B47-A14F97C5A2DF}"/>
          </ac:picMkLst>
        </pc:picChg>
      </pc:sldChg>
      <pc:sldChg chg="addSp delSp modSp add">
        <pc:chgData name="Noh Gun Ho" userId="1b90741b83c68e21" providerId="LiveId" clId="{F74F84F5-1FB5-4579-8CC7-EAE55F44EAC8}" dt="2019-10-15T02:30:04.767" v="4462" actId="11529"/>
        <pc:sldMkLst>
          <pc:docMk/>
          <pc:sldMk cId="111036881" sldId="286"/>
        </pc:sldMkLst>
        <pc:spChg chg="mod">
          <ac:chgData name="Noh Gun Ho" userId="1b90741b83c68e21" providerId="LiveId" clId="{F74F84F5-1FB5-4579-8CC7-EAE55F44EAC8}" dt="2019-10-15T02:21:22.771" v="4361"/>
          <ac:spMkLst>
            <pc:docMk/>
            <pc:sldMk cId="111036881" sldId="286"/>
            <ac:spMk id="2" creationId="{41E6A1AA-643E-43C2-8228-F7201F76F123}"/>
          </ac:spMkLst>
        </pc:spChg>
        <pc:spChg chg="del mod">
          <ac:chgData name="Noh Gun Ho" userId="1b90741b83c68e21" providerId="LiveId" clId="{F74F84F5-1FB5-4579-8CC7-EAE55F44EAC8}" dt="2019-10-15T02:23:42.871" v="4373" actId="478"/>
          <ac:spMkLst>
            <pc:docMk/>
            <pc:sldMk cId="111036881" sldId="286"/>
            <ac:spMk id="3" creationId="{E09F2EF3-B22F-4E33-B4E3-D6EBA484A302}"/>
          </ac:spMkLst>
        </pc:spChg>
        <pc:spChg chg="add del mod">
          <ac:chgData name="Noh Gun Ho" userId="1b90741b83c68e21" providerId="LiveId" clId="{F74F84F5-1FB5-4579-8CC7-EAE55F44EAC8}" dt="2019-10-15T02:26:39.358" v="4415" actId="478"/>
          <ac:spMkLst>
            <pc:docMk/>
            <pc:sldMk cId="111036881" sldId="286"/>
            <ac:spMk id="6" creationId="{F912B4C3-7B2A-4D82-9867-96B54F72B088}"/>
          </ac:spMkLst>
        </pc:spChg>
        <pc:spChg chg="add del mod">
          <ac:chgData name="Noh Gun Ho" userId="1b90741b83c68e21" providerId="LiveId" clId="{F74F84F5-1FB5-4579-8CC7-EAE55F44EAC8}" dt="2019-10-15T02:25:22.120" v="4412"/>
          <ac:spMkLst>
            <pc:docMk/>
            <pc:sldMk cId="111036881" sldId="286"/>
            <ac:spMk id="8" creationId="{5AB37CA3-691F-4CBC-93E9-36C20699C7E2}"/>
          </ac:spMkLst>
        </pc:spChg>
        <pc:spChg chg="add del mod">
          <ac:chgData name="Noh Gun Ho" userId="1b90741b83c68e21" providerId="LiveId" clId="{F74F84F5-1FB5-4579-8CC7-EAE55F44EAC8}" dt="2019-10-15T02:25:21.456" v="4410"/>
          <ac:spMkLst>
            <pc:docMk/>
            <pc:sldMk cId="111036881" sldId="286"/>
            <ac:spMk id="9" creationId="{2EDEA68E-AAA2-4E10-B96A-0EB4B889F2C6}"/>
          </ac:spMkLst>
        </pc:spChg>
        <pc:spChg chg="add del mod">
          <ac:chgData name="Noh Gun Ho" userId="1b90741b83c68e21" providerId="LiveId" clId="{F74F84F5-1FB5-4579-8CC7-EAE55F44EAC8}" dt="2019-10-15T02:25:20.928" v="4408"/>
          <ac:spMkLst>
            <pc:docMk/>
            <pc:sldMk cId="111036881" sldId="286"/>
            <ac:spMk id="10" creationId="{064FDB54-7A30-4A70-A7A6-3EC31F934F3E}"/>
          </ac:spMkLst>
        </pc:spChg>
        <pc:spChg chg="add del mod">
          <ac:chgData name="Noh Gun Ho" userId="1b90741b83c68e21" providerId="LiveId" clId="{F74F84F5-1FB5-4579-8CC7-EAE55F44EAC8}" dt="2019-10-15T02:25:20.400" v="4406"/>
          <ac:spMkLst>
            <pc:docMk/>
            <pc:sldMk cId="111036881" sldId="286"/>
            <ac:spMk id="11" creationId="{C6FF239A-6699-4E45-95B1-C02C3177D146}"/>
          </ac:spMkLst>
        </pc:spChg>
        <pc:spChg chg="add del mod">
          <ac:chgData name="Noh Gun Ho" userId="1b90741b83c68e21" providerId="LiveId" clId="{F74F84F5-1FB5-4579-8CC7-EAE55F44EAC8}" dt="2019-10-15T02:25:19.615" v="4404"/>
          <ac:spMkLst>
            <pc:docMk/>
            <pc:sldMk cId="111036881" sldId="286"/>
            <ac:spMk id="12" creationId="{99A0D4F2-74AB-4DF1-86D9-23861BFD33EC}"/>
          </ac:spMkLst>
        </pc:spChg>
        <pc:picChg chg="add mod modCrop">
          <ac:chgData name="Noh Gun Ho" userId="1b90741b83c68e21" providerId="LiveId" clId="{F74F84F5-1FB5-4579-8CC7-EAE55F44EAC8}" dt="2019-10-15T02:28:38.576" v="4450" actId="1076"/>
          <ac:picMkLst>
            <pc:docMk/>
            <pc:sldMk cId="111036881" sldId="286"/>
            <ac:picMk id="4" creationId="{E2A6E99B-9B27-434A-96EE-49ED57062FBB}"/>
          </ac:picMkLst>
        </pc:picChg>
        <pc:picChg chg="add mod modCrop">
          <ac:chgData name="Noh Gun Ho" userId="1b90741b83c68e21" providerId="LiveId" clId="{F74F84F5-1FB5-4579-8CC7-EAE55F44EAC8}" dt="2019-10-15T02:28:34.025" v="4449" actId="1076"/>
          <ac:picMkLst>
            <pc:docMk/>
            <pc:sldMk cId="111036881" sldId="286"/>
            <ac:picMk id="7" creationId="{3EDB96E1-468F-49B2-9866-9758A6F0FE7F}"/>
          </ac:picMkLst>
        </pc:picChg>
        <pc:picChg chg="add mod modCrop">
          <ac:chgData name="Noh Gun Ho" userId="1b90741b83c68e21" providerId="LiveId" clId="{F74F84F5-1FB5-4579-8CC7-EAE55F44EAC8}" dt="2019-10-15T02:28:32.881" v="4448" actId="1076"/>
          <ac:picMkLst>
            <pc:docMk/>
            <pc:sldMk cId="111036881" sldId="286"/>
            <ac:picMk id="13" creationId="{4ABC26B1-7F5E-4182-A4D4-8DAFDFD4EE96}"/>
          </ac:picMkLst>
        </pc:picChg>
        <pc:picChg chg="add mod modCrop">
          <ac:chgData name="Noh Gun Ho" userId="1b90741b83c68e21" providerId="LiveId" clId="{F74F84F5-1FB5-4579-8CC7-EAE55F44EAC8}" dt="2019-10-15T02:28:31.252" v="4447" actId="1076"/>
          <ac:picMkLst>
            <pc:docMk/>
            <pc:sldMk cId="111036881" sldId="286"/>
            <ac:picMk id="14" creationId="{A6ACD607-97EE-46C3-A159-C0AB5E049A48}"/>
          </ac:picMkLst>
        </pc:picChg>
        <pc:picChg chg="add mod modCrop">
          <ac:chgData name="Noh Gun Ho" userId="1b90741b83c68e21" providerId="LiveId" clId="{F74F84F5-1FB5-4579-8CC7-EAE55F44EAC8}" dt="2019-10-15T02:28:30.182" v="4446" actId="1076"/>
          <ac:picMkLst>
            <pc:docMk/>
            <pc:sldMk cId="111036881" sldId="286"/>
            <ac:picMk id="15" creationId="{B6087E78-F4AC-4BDB-9670-1FBF5D32511D}"/>
          </ac:picMkLst>
        </pc:picChg>
        <pc:cxnChg chg="add del mod">
          <ac:chgData name="Noh Gun Ho" userId="1b90741b83c68e21" providerId="LiveId" clId="{F74F84F5-1FB5-4579-8CC7-EAE55F44EAC8}" dt="2019-10-15T02:29:35.677" v="4455" actId="478"/>
          <ac:cxnSpMkLst>
            <pc:docMk/>
            <pc:sldMk cId="111036881" sldId="286"/>
            <ac:cxnSpMk id="17" creationId="{29EA5328-3051-4DE0-A5A4-0EDC5E4CCA3F}"/>
          </ac:cxnSpMkLst>
        </pc:cxnChg>
        <pc:cxnChg chg="add del mod">
          <ac:chgData name="Noh Gun Ho" userId="1b90741b83c68e21" providerId="LiveId" clId="{F74F84F5-1FB5-4579-8CC7-EAE55F44EAC8}" dt="2019-10-15T02:29:37.526" v="4456" actId="478"/>
          <ac:cxnSpMkLst>
            <pc:docMk/>
            <pc:sldMk cId="111036881" sldId="286"/>
            <ac:cxnSpMk id="19" creationId="{81369F9F-7F13-40A6-B50F-22A366316913}"/>
          </ac:cxnSpMkLst>
        </pc:cxnChg>
        <pc:cxnChg chg="add del mod">
          <ac:chgData name="Noh Gun Ho" userId="1b90741b83c68e21" providerId="LiveId" clId="{F74F84F5-1FB5-4579-8CC7-EAE55F44EAC8}" dt="2019-10-15T02:29:38.415" v="4457" actId="478"/>
          <ac:cxnSpMkLst>
            <pc:docMk/>
            <pc:sldMk cId="111036881" sldId="286"/>
            <ac:cxnSpMk id="21" creationId="{AB62504E-8C29-467A-A059-1DC518226148}"/>
          </ac:cxnSpMkLst>
        </pc:cxnChg>
        <pc:cxnChg chg="add del mod">
          <ac:chgData name="Noh Gun Ho" userId="1b90741b83c68e21" providerId="LiveId" clId="{F74F84F5-1FB5-4579-8CC7-EAE55F44EAC8}" dt="2019-10-15T02:29:39.856" v="4458" actId="478"/>
          <ac:cxnSpMkLst>
            <pc:docMk/>
            <pc:sldMk cId="111036881" sldId="286"/>
            <ac:cxnSpMk id="23" creationId="{6DB76B77-4194-4ABD-9BAA-D92081761065}"/>
          </ac:cxnSpMkLst>
        </pc:cxnChg>
        <pc:cxnChg chg="add mod">
          <ac:chgData name="Noh Gun Ho" userId="1b90741b83c68e21" providerId="LiveId" clId="{F74F84F5-1FB5-4579-8CC7-EAE55F44EAC8}" dt="2019-10-15T02:29:48.908" v="4459" actId="11529"/>
          <ac:cxnSpMkLst>
            <pc:docMk/>
            <pc:sldMk cId="111036881" sldId="286"/>
            <ac:cxnSpMk id="25" creationId="{EAE0AC5C-CD57-42C5-977F-228536ABBA2A}"/>
          </ac:cxnSpMkLst>
        </pc:cxnChg>
        <pc:cxnChg chg="add mod">
          <ac:chgData name="Noh Gun Ho" userId="1b90741b83c68e21" providerId="LiveId" clId="{F74F84F5-1FB5-4579-8CC7-EAE55F44EAC8}" dt="2019-10-15T02:29:53.836" v="4460" actId="11529"/>
          <ac:cxnSpMkLst>
            <pc:docMk/>
            <pc:sldMk cId="111036881" sldId="286"/>
            <ac:cxnSpMk id="27" creationId="{182A9D86-52CD-4D34-82FE-297B92C989B5}"/>
          </ac:cxnSpMkLst>
        </pc:cxnChg>
        <pc:cxnChg chg="add mod">
          <ac:chgData name="Noh Gun Ho" userId="1b90741b83c68e21" providerId="LiveId" clId="{F74F84F5-1FB5-4579-8CC7-EAE55F44EAC8}" dt="2019-10-15T02:29:58.578" v="4461" actId="11529"/>
          <ac:cxnSpMkLst>
            <pc:docMk/>
            <pc:sldMk cId="111036881" sldId="286"/>
            <ac:cxnSpMk id="29" creationId="{A1FB51EA-F42F-4C39-8CB6-F0ED847E745A}"/>
          </ac:cxnSpMkLst>
        </pc:cxnChg>
        <pc:cxnChg chg="add mod">
          <ac:chgData name="Noh Gun Ho" userId="1b90741b83c68e21" providerId="LiveId" clId="{F74F84F5-1FB5-4579-8CC7-EAE55F44EAC8}" dt="2019-10-15T02:30:04.767" v="4462" actId="11529"/>
          <ac:cxnSpMkLst>
            <pc:docMk/>
            <pc:sldMk cId="111036881" sldId="286"/>
            <ac:cxnSpMk id="31" creationId="{5F62D4E9-A406-402E-9DE2-410353371588}"/>
          </ac:cxnSpMkLst>
        </pc:cxnChg>
      </pc:sldChg>
      <pc:sldChg chg="addSp modSp add del">
        <pc:chgData name="Noh Gun Ho" userId="1b90741b83c68e21" providerId="LiveId" clId="{F74F84F5-1FB5-4579-8CC7-EAE55F44EAC8}" dt="2019-10-15T05:25:03.171" v="7423" actId="47"/>
        <pc:sldMkLst>
          <pc:docMk/>
          <pc:sldMk cId="2426115807" sldId="287"/>
        </pc:sldMkLst>
        <pc:spChg chg="mod">
          <ac:chgData name="Noh Gun Ho" userId="1b90741b83c68e21" providerId="LiveId" clId="{F74F84F5-1FB5-4579-8CC7-EAE55F44EAC8}" dt="2019-10-08T05:30:02.798" v="690"/>
          <ac:spMkLst>
            <pc:docMk/>
            <pc:sldMk cId="2426115807" sldId="287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2:31:01.374" v="4486" actId="20577"/>
          <ac:spMkLst>
            <pc:docMk/>
            <pc:sldMk cId="2426115807" sldId="287"/>
            <ac:spMk id="3" creationId="{E09F2EF3-B22F-4E33-B4E3-D6EBA484A302}"/>
          </ac:spMkLst>
        </pc:spChg>
        <pc:picChg chg="add mod">
          <ac:chgData name="Noh Gun Ho" userId="1b90741b83c68e21" providerId="LiveId" clId="{F74F84F5-1FB5-4579-8CC7-EAE55F44EAC8}" dt="2019-10-08T05:31:09.923" v="699" actId="1076"/>
          <ac:picMkLst>
            <pc:docMk/>
            <pc:sldMk cId="2426115807" sldId="287"/>
            <ac:picMk id="4" creationId="{011E57CB-5304-4137-9A29-C8EFB260843A}"/>
          </ac:picMkLst>
        </pc:picChg>
      </pc:sldChg>
      <pc:sldChg chg="addSp modSp add modNotesTx">
        <pc:chgData name="Noh Gun Ho" userId="1b90741b83c68e21" providerId="LiveId" clId="{F74F84F5-1FB5-4579-8CC7-EAE55F44EAC8}" dt="2019-10-15T07:35:03.132" v="9685" actId="1076"/>
        <pc:sldMkLst>
          <pc:docMk/>
          <pc:sldMk cId="3881408500" sldId="288"/>
        </pc:sldMkLst>
        <pc:spChg chg="mod">
          <ac:chgData name="Noh Gun Ho" userId="1b90741b83c68e21" providerId="LiveId" clId="{F74F84F5-1FB5-4579-8CC7-EAE55F44EAC8}" dt="2019-10-08T05:31:15.756" v="700"/>
          <ac:spMkLst>
            <pc:docMk/>
            <pc:sldMk cId="3881408500" sldId="288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15T07:34:56.146" v="9682" actId="1076"/>
          <ac:spMkLst>
            <pc:docMk/>
            <pc:sldMk cId="3881408500" sldId="288"/>
            <ac:spMk id="3" creationId="{E09F2EF3-B22F-4E33-B4E3-D6EBA484A302}"/>
          </ac:spMkLst>
        </pc:spChg>
        <pc:spChg chg="add mod">
          <ac:chgData name="Noh Gun Ho" userId="1b90741b83c68e21" providerId="LiveId" clId="{F74F84F5-1FB5-4579-8CC7-EAE55F44EAC8}" dt="2019-10-15T07:34:58.197" v="9683" actId="1076"/>
          <ac:spMkLst>
            <pc:docMk/>
            <pc:sldMk cId="3881408500" sldId="288"/>
            <ac:spMk id="5" creationId="{06CA0B53-D9A7-452A-A39E-A7CEDAC9E134}"/>
          </ac:spMkLst>
        </pc:spChg>
        <pc:spChg chg="add mod">
          <ac:chgData name="Noh Gun Ho" userId="1b90741b83c68e21" providerId="LiveId" clId="{F74F84F5-1FB5-4579-8CC7-EAE55F44EAC8}" dt="2019-10-15T07:35:00.884" v="9684" actId="1076"/>
          <ac:spMkLst>
            <pc:docMk/>
            <pc:sldMk cId="3881408500" sldId="288"/>
            <ac:spMk id="6" creationId="{B69B78DA-1829-45E5-91A5-0D04B1EEE535}"/>
          </ac:spMkLst>
        </pc:spChg>
        <pc:spChg chg="add mod">
          <ac:chgData name="Noh Gun Ho" userId="1b90741b83c68e21" providerId="LiveId" clId="{F74F84F5-1FB5-4579-8CC7-EAE55F44EAC8}" dt="2019-10-15T07:35:03.132" v="9685" actId="1076"/>
          <ac:spMkLst>
            <pc:docMk/>
            <pc:sldMk cId="3881408500" sldId="288"/>
            <ac:spMk id="7" creationId="{CBE7E25E-B4EF-41A8-9DF3-4C59446804BC}"/>
          </ac:spMkLst>
        </pc:spChg>
      </pc:sldChg>
      <pc:sldChg chg="modSp add del">
        <pc:chgData name="Noh Gun Ho" userId="1b90741b83c68e21" providerId="LiveId" clId="{F74F84F5-1FB5-4579-8CC7-EAE55F44EAC8}" dt="2019-10-15T05:08:15.203" v="6080" actId="47"/>
        <pc:sldMkLst>
          <pc:docMk/>
          <pc:sldMk cId="3419559456" sldId="289"/>
        </pc:sldMkLst>
        <pc:spChg chg="mod">
          <ac:chgData name="Noh Gun Ho" userId="1b90741b83c68e21" providerId="LiveId" clId="{F74F84F5-1FB5-4579-8CC7-EAE55F44EAC8}" dt="2019-10-08T05:31:52.179" v="702"/>
          <ac:spMkLst>
            <pc:docMk/>
            <pc:sldMk cId="3419559456" sldId="289"/>
            <ac:spMk id="2" creationId="{41E6A1AA-643E-43C2-8228-F7201F76F123}"/>
          </ac:spMkLst>
        </pc:spChg>
        <pc:spChg chg="mod">
          <ac:chgData name="Noh Gun Ho" userId="1b90741b83c68e21" providerId="LiveId" clId="{F74F84F5-1FB5-4579-8CC7-EAE55F44EAC8}" dt="2019-10-08T05:47:47.993" v="917" actId="6549"/>
          <ac:spMkLst>
            <pc:docMk/>
            <pc:sldMk cId="3419559456" sldId="289"/>
            <ac:spMk id="3" creationId="{E09F2EF3-B22F-4E33-B4E3-D6EBA484A302}"/>
          </ac:spMkLst>
        </pc:spChg>
      </pc:sldChg>
      <pc:sldChg chg="addSp delSp modSp add">
        <pc:chgData name="Noh Gun Ho" userId="1b90741b83c68e21" providerId="LiveId" clId="{F74F84F5-1FB5-4579-8CC7-EAE55F44EAC8}" dt="2019-10-08T05:33:28.996" v="722" actId="14100"/>
        <pc:sldMkLst>
          <pc:docMk/>
          <pc:sldMk cId="964410147" sldId="290"/>
        </pc:sldMkLst>
        <pc:spChg chg="del">
          <ac:chgData name="Noh Gun Ho" userId="1b90741b83c68e21" providerId="LiveId" clId="{F74F84F5-1FB5-4579-8CC7-EAE55F44EAC8}" dt="2019-10-08T05:32:36.268" v="704"/>
          <ac:spMkLst>
            <pc:docMk/>
            <pc:sldMk cId="964410147" sldId="290"/>
            <ac:spMk id="2" creationId="{41E6A1AA-643E-43C2-8228-F7201F76F123}"/>
          </ac:spMkLst>
        </pc:spChg>
        <pc:spChg chg="del">
          <ac:chgData name="Noh Gun Ho" userId="1b90741b83c68e21" providerId="LiveId" clId="{F74F84F5-1FB5-4579-8CC7-EAE55F44EAC8}" dt="2019-10-08T05:32:36.268" v="704"/>
          <ac:spMkLst>
            <pc:docMk/>
            <pc:sldMk cId="964410147" sldId="290"/>
            <ac:spMk id="3" creationId="{E09F2EF3-B22F-4E33-B4E3-D6EBA484A302}"/>
          </ac:spMkLst>
        </pc:spChg>
        <pc:spChg chg="add mod">
          <ac:chgData name="Noh Gun Ho" userId="1b90741b83c68e21" providerId="LiveId" clId="{F74F84F5-1FB5-4579-8CC7-EAE55F44EAC8}" dt="2019-10-08T05:33:28.996" v="722" actId="14100"/>
          <ac:spMkLst>
            <pc:docMk/>
            <pc:sldMk cId="964410147" sldId="290"/>
            <ac:spMk id="4" creationId="{0978DF7E-2CDA-4781-BAC7-003C5ACCDAA2}"/>
          </ac:spMkLst>
        </pc:spChg>
      </pc:sldChg>
      <pc:sldChg chg="modSp modNotesTx">
        <pc:chgData name="Noh Gun Ho" userId="1b90741b83c68e21" providerId="LiveId" clId="{F74F84F5-1FB5-4579-8CC7-EAE55F44EAC8}" dt="2019-10-15T07:30:58.206" v="9602" actId="1076"/>
        <pc:sldMkLst>
          <pc:docMk/>
          <pc:sldMk cId="1586979198" sldId="291"/>
        </pc:sldMkLst>
        <pc:spChg chg="mod">
          <ac:chgData name="Noh Gun Ho" userId="1b90741b83c68e21" providerId="LiveId" clId="{F74F84F5-1FB5-4579-8CC7-EAE55F44EAC8}" dt="2019-10-15T07:30:50.106" v="9600"/>
          <ac:spMkLst>
            <pc:docMk/>
            <pc:sldMk cId="1586979198" sldId="291"/>
            <ac:spMk id="2" creationId="{17DC0D1B-9291-4FDB-91C2-1198A883E8D3}"/>
          </ac:spMkLst>
        </pc:spChg>
        <pc:picChg chg="mod">
          <ac:chgData name="Noh Gun Ho" userId="1b90741b83c68e21" providerId="LiveId" clId="{F74F84F5-1FB5-4579-8CC7-EAE55F44EAC8}" dt="2019-10-15T07:30:58.206" v="9602" actId="1076"/>
          <ac:picMkLst>
            <pc:docMk/>
            <pc:sldMk cId="1586979198" sldId="291"/>
            <ac:picMk id="5" creationId="{020A1C86-E610-4E96-8307-1F5563C39CAD}"/>
          </ac:picMkLst>
        </pc:picChg>
      </pc:sldChg>
      <pc:sldChg chg="modSp modNotesTx">
        <pc:chgData name="Noh Gun Ho" userId="1b90741b83c68e21" providerId="LiveId" clId="{F74F84F5-1FB5-4579-8CC7-EAE55F44EAC8}" dt="2019-10-16T01:02:51.715" v="10049"/>
        <pc:sldMkLst>
          <pc:docMk/>
          <pc:sldMk cId="2831883149" sldId="292"/>
        </pc:sldMkLst>
        <pc:spChg chg="mod">
          <ac:chgData name="Noh Gun Ho" userId="1b90741b83c68e21" providerId="LiveId" clId="{F74F84F5-1FB5-4579-8CC7-EAE55F44EAC8}" dt="2019-10-15T07:33:04.718" v="9644" actId="20577"/>
          <ac:spMkLst>
            <pc:docMk/>
            <pc:sldMk cId="2831883149" sldId="292"/>
            <ac:spMk id="2" creationId="{9278202A-616B-4DD1-9A75-B2AB036B23FD}"/>
          </ac:spMkLst>
        </pc:spChg>
        <pc:spChg chg="mod">
          <ac:chgData name="Noh Gun Ho" userId="1b90741b83c68e21" providerId="LiveId" clId="{F74F84F5-1FB5-4579-8CC7-EAE55F44EAC8}" dt="2019-10-16T01:02:51.715" v="10049"/>
          <ac:spMkLst>
            <pc:docMk/>
            <pc:sldMk cId="2831883149" sldId="292"/>
            <ac:spMk id="3" creationId="{EF4EEE36-251D-40A2-A74A-78D47DCC85E3}"/>
          </ac:spMkLst>
        </pc:spChg>
      </pc:sldChg>
      <pc:sldChg chg="modSp modNotesTx">
        <pc:chgData name="Noh Gun Ho" userId="1b90741b83c68e21" providerId="LiveId" clId="{F74F84F5-1FB5-4579-8CC7-EAE55F44EAC8}" dt="2019-10-15T06:15:39.518" v="8098" actId="5793"/>
        <pc:sldMkLst>
          <pc:docMk/>
          <pc:sldMk cId="736380725" sldId="293"/>
        </pc:sldMkLst>
        <pc:spChg chg="mod">
          <ac:chgData name="Noh Gun Ho" userId="1b90741b83c68e21" providerId="LiveId" clId="{F74F84F5-1FB5-4579-8CC7-EAE55F44EAC8}" dt="2019-10-15T06:12:56.029" v="8038" actId="20577"/>
          <ac:spMkLst>
            <pc:docMk/>
            <pc:sldMk cId="736380725" sldId="293"/>
            <ac:spMk id="2" creationId="{E7388BDF-69A9-49C0-BA79-4C029319F43E}"/>
          </ac:spMkLst>
        </pc:spChg>
        <pc:spChg chg="mod">
          <ac:chgData name="Noh Gun Ho" userId="1b90741b83c68e21" providerId="LiveId" clId="{F74F84F5-1FB5-4579-8CC7-EAE55F44EAC8}" dt="2019-10-15T06:15:39.518" v="8098" actId="5793"/>
          <ac:spMkLst>
            <pc:docMk/>
            <pc:sldMk cId="736380725" sldId="293"/>
            <ac:spMk id="9" creationId="{808EA94F-D4A7-45EB-BE86-B4806AE4EFD4}"/>
          </ac:spMkLst>
        </pc:spChg>
        <pc:picChg chg="mod">
          <ac:chgData name="Noh Gun Ho" userId="1b90741b83c68e21" providerId="LiveId" clId="{F74F84F5-1FB5-4579-8CC7-EAE55F44EAC8}" dt="2019-10-15T06:05:24.509" v="7886" actId="1076"/>
          <ac:picMkLst>
            <pc:docMk/>
            <pc:sldMk cId="736380725" sldId="293"/>
            <ac:picMk id="7" creationId="{5637A75A-E181-4FE1-9298-A54F7C94EAB3}"/>
          </ac:picMkLst>
        </pc:picChg>
      </pc:sldChg>
      <pc:sldChg chg="addSp delSp modSp add mod setBg modShow modNotesTx">
        <pc:chgData name="Noh Gun Ho" userId="1b90741b83c68e21" providerId="LiveId" clId="{F74F84F5-1FB5-4579-8CC7-EAE55F44EAC8}" dt="2019-10-16T01:04:29.135" v="10134" actId="6549"/>
        <pc:sldMkLst>
          <pc:docMk/>
          <pc:sldMk cId="3554232616" sldId="294"/>
        </pc:sldMkLst>
        <pc:spChg chg="mod">
          <ac:chgData name="Noh Gun Ho" userId="1b90741b83c68e21" providerId="LiveId" clId="{F74F84F5-1FB5-4579-8CC7-EAE55F44EAC8}" dt="2019-10-15T04:25:21.210" v="5342" actId="26606"/>
          <ac:spMkLst>
            <pc:docMk/>
            <pc:sldMk cId="3554232616" sldId="294"/>
            <ac:spMk id="2" creationId="{250DADA3-E596-4DF4-AAB2-D1322CD1536F}"/>
          </ac:spMkLst>
        </pc:spChg>
        <pc:spChg chg="del">
          <ac:chgData name="Noh Gun Ho" userId="1b90741b83c68e21" providerId="LiveId" clId="{F74F84F5-1FB5-4579-8CC7-EAE55F44EAC8}" dt="2019-10-15T04:24:09.127" v="5279" actId="478"/>
          <ac:spMkLst>
            <pc:docMk/>
            <pc:sldMk cId="3554232616" sldId="294"/>
            <ac:spMk id="3" creationId="{1C7C2DBC-0B58-4703-8BCD-29C328527480}"/>
          </ac:spMkLst>
        </pc:spChg>
        <pc:spChg chg="mod ord">
          <ac:chgData name="Noh Gun Ho" userId="1b90741b83c68e21" providerId="LiveId" clId="{F74F84F5-1FB5-4579-8CC7-EAE55F44EAC8}" dt="2019-10-15T04:25:21.210" v="5342" actId="26606"/>
          <ac:spMkLst>
            <pc:docMk/>
            <pc:sldMk cId="3554232616" sldId="294"/>
            <ac:spMk id="4" creationId="{5E029AA5-45EB-4C2A-AAE7-49AC2935FA74}"/>
          </ac:spMkLst>
        </pc:spChg>
        <pc:spChg chg="add mod">
          <ac:chgData name="Noh Gun Ho" userId="1b90741b83c68e21" providerId="LiveId" clId="{F74F84F5-1FB5-4579-8CC7-EAE55F44EAC8}" dt="2019-10-15T04:25:55.989" v="5349" actId="207"/>
          <ac:spMkLst>
            <pc:docMk/>
            <pc:sldMk cId="3554232616" sldId="294"/>
            <ac:spMk id="7" creationId="{15BB823D-9394-485B-B84F-AF4151F3BED9}"/>
          </ac:spMkLst>
        </pc:spChg>
        <pc:spChg chg="add mod">
          <ac:chgData name="Noh Gun Ho" userId="1b90741b83c68e21" providerId="LiveId" clId="{F74F84F5-1FB5-4579-8CC7-EAE55F44EAC8}" dt="2019-10-15T04:26:49.142" v="5393" actId="20577"/>
          <ac:spMkLst>
            <pc:docMk/>
            <pc:sldMk cId="3554232616" sldId="294"/>
            <ac:spMk id="8" creationId="{BBB66E0C-0C08-42EB-82B5-8123FCE19E08}"/>
          </ac:spMkLst>
        </pc:spChg>
        <pc:spChg chg="add mod">
          <ac:chgData name="Noh Gun Ho" userId="1b90741b83c68e21" providerId="LiveId" clId="{F74F84F5-1FB5-4579-8CC7-EAE55F44EAC8}" dt="2019-10-15T07:30:11.969" v="9586" actId="1076"/>
          <ac:spMkLst>
            <pc:docMk/>
            <pc:sldMk cId="3554232616" sldId="294"/>
            <ac:spMk id="9" creationId="{1EA5AF68-1368-4E1E-9B69-CCB9D2B89E57}"/>
          </ac:spMkLst>
        </pc:spChg>
        <pc:spChg chg="add del">
          <ac:chgData name="Noh Gun Ho" userId="1b90741b83c68e21" providerId="LiveId" clId="{F74F84F5-1FB5-4579-8CC7-EAE55F44EAC8}" dt="2019-10-15T04:25:21.210" v="5342" actId="26606"/>
          <ac:spMkLst>
            <pc:docMk/>
            <pc:sldMk cId="3554232616" sldId="294"/>
            <ac:spMk id="11" creationId="{823AC064-BC96-4F32-8AE1-B2FD38754823}"/>
          </ac:spMkLst>
        </pc:spChg>
        <pc:spChg chg="add mod">
          <ac:chgData name="Noh Gun Ho" userId="1b90741b83c68e21" providerId="LiveId" clId="{F74F84F5-1FB5-4579-8CC7-EAE55F44EAC8}" dt="2019-10-15T04:26:34.390" v="5383" actId="20577"/>
          <ac:spMkLst>
            <pc:docMk/>
            <pc:sldMk cId="3554232616" sldId="294"/>
            <ac:spMk id="12" creationId="{AB54A65D-74EC-4250-899A-7DE7B345A9E7}"/>
          </ac:spMkLst>
        </pc:spChg>
        <pc:spChg chg="add mod">
          <ac:chgData name="Noh Gun Ho" userId="1b90741b83c68e21" providerId="LiveId" clId="{F74F84F5-1FB5-4579-8CC7-EAE55F44EAC8}" dt="2019-10-15T07:30:23.805" v="9592" actId="1038"/>
          <ac:spMkLst>
            <pc:docMk/>
            <pc:sldMk cId="3554232616" sldId="294"/>
            <ac:spMk id="14" creationId="{0C06F030-288C-4D13-8D42-CC7C4755DFE8}"/>
          </ac:spMkLst>
        </pc:spChg>
        <pc:picChg chg="add mod">
          <ac:chgData name="Noh Gun Ho" userId="1b90741b83c68e21" providerId="LiveId" clId="{F74F84F5-1FB5-4579-8CC7-EAE55F44EAC8}" dt="2019-10-15T04:26:04.391" v="5352" actId="1076"/>
          <ac:picMkLst>
            <pc:docMk/>
            <pc:sldMk cId="3554232616" sldId="294"/>
            <ac:picMk id="5" creationId="{A2CF9D11-B53C-44A4-9239-639F6AC105C9}"/>
          </ac:picMkLst>
        </pc:picChg>
        <pc:picChg chg="add mod modCrop">
          <ac:chgData name="Noh Gun Ho" userId="1b90741b83c68e21" providerId="LiveId" clId="{F74F84F5-1FB5-4579-8CC7-EAE55F44EAC8}" dt="2019-10-15T06:45:28.419" v="8705" actId="1076"/>
          <ac:picMkLst>
            <pc:docMk/>
            <pc:sldMk cId="3554232616" sldId="294"/>
            <ac:picMk id="6" creationId="{4B84E5EB-A54C-4294-8AD8-33961FC4E1CF}"/>
          </ac:picMkLst>
        </pc:picChg>
        <pc:cxnChg chg="add del">
          <ac:chgData name="Noh Gun Ho" userId="1b90741b83c68e21" providerId="LiveId" clId="{F74F84F5-1FB5-4579-8CC7-EAE55F44EAC8}" dt="2019-10-15T04:25:21.210" v="5342" actId="26606"/>
          <ac:cxnSpMkLst>
            <pc:docMk/>
            <pc:sldMk cId="3554232616" sldId="294"/>
            <ac:cxnSpMk id="13" creationId="{7E7C77BC-7138-40B1-A15B-20F57A494629}"/>
          </ac:cxnSpMkLst>
        </pc:cxnChg>
        <pc:cxnChg chg="add del">
          <ac:chgData name="Noh Gun Ho" userId="1b90741b83c68e21" providerId="LiveId" clId="{F74F84F5-1FB5-4579-8CC7-EAE55F44EAC8}" dt="2019-10-15T04:25:21.210" v="5342" actId="26606"/>
          <ac:cxnSpMkLst>
            <pc:docMk/>
            <pc:sldMk cId="3554232616" sldId="294"/>
            <ac:cxnSpMk id="15" creationId="{DB146403-F3D6-484B-B2ED-97F9565D0370}"/>
          </ac:cxnSpMkLst>
        </pc:cxnChg>
      </pc:sldChg>
      <pc:sldChg chg="addSp modSp add modNotesTx">
        <pc:chgData name="Noh Gun Ho" userId="1b90741b83c68e21" providerId="LiveId" clId="{F74F84F5-1FB5-4579-8CC7-EAE55F44EAC8}" dt="2019-10-16T01:01:21.197" v="10013" actId="20577"/>
        <pc:sldMkLst>
          <pc:docMk/>
          <pc:sldMk cId="789944966" sldId="295"/>
        </pc:sldMkLst>
        <pc:spChg chg="mod">
          <ac:chgData name="Noh Gun Ho" userId="1b90741b83c68e21" providerId="LiveId" clId="{F74F84F5-1FB5-4579-8CC7-EAE55F44EAC8}" dt="2019-10-15T07:31:13.725" v="9617" actId="20577"/>
          <ac:spMkLst>
            <pc:docMk/>
            <pc:sldMk cId="789944966" sldId="295"/>
            <ac:spMk id="2" creationId="{63A01779-180C-4DC1-96C1-C5427BE3EF61}"/>
          </ac:spMkLst>
        </pc:spChg>
        <pc:spChg chg="mod">
          <ac:chgData name="Noh Gun Ho" userId="1b90741b83c68e21" providerId="LiveId" clId="{F74F84F5-1FB5-4579-8CC7-EAE55F44EAC8}" dt="2019-10-15T07:49:10.970" v="9961" actId="27636"/>
          <ac:spMkLst>
            <pc:docMk/>
            <pc:sldMk cId="789944966" sldId="295"/>
            <ac:spMk id="3" creationId="{936F435F-A463-4BCB-8CDF-D60B607D5567}"/>
          </ac:spMkLst>
        </pc:spChg>
        <pc:spChg chg="add mod">
          <ac:chgData name="Noh Gun Ho" userId="1b90741b83c68e21" providerId="LiveId" clId="{F74F84F5-1FB5-4579-8CC7-EAE55F44EAC8}" dt="2019-10-15T07:49:28.397" v="9979" actId="20577"/>
          <ac:spMkLst>
            <pc:docMk/>
            <pc:sldMk cId="789944966" sldId="295"/>
            <ac:spMk id="5" creationId="{D4A90432-284E-4794-81CE-CA4E0DF5A9D2}"/>
          </ac:spMkLst>
        </pc:spChg>
        <pc:spChg chg="add mod">
          <ac:chgData name="Noh Gun Ho" userId="1b90741b83c68e21" providerId="LiveId" clId="{F74F84F5-1FB5-4579-8CC7-EAE55F44EAC8}" dt="2019-10-15T07:49:20.602" v="9963" actId="1076"/>
          <ac:spMkLst>
            <pc:docMk/>
            <pc:sldMk cId="789944966" sldId="295"/>
            <ac:spMk id="6" creationId="{110DF976-49ED-4803-9E58-440BF1EE15AC}"/>
          </ac:spMkLst>
        </pc:spChg>
      </pc:sldChg>
      <pc:sldChg chg="addSp delSp modSp add del">
        <pc:chgData name="Noh Gun Ho" userId="1b90741b83c68e21" providerId="LiveId" clId="{F74F84F5-1FB5-4579-8CC7-EAE55F44EAC8}" dt="2019-10-16T01:19:40.517" v="10395" actId="47"/>
        <pc:sldMkLst>
          <pc:docMk/>
          <pc:sldMk cId="417830843" sldId="296"/>
        </pc:sldMkLst>
        <pc:spChg chg="del">
          <ac:chgData name="Noh Gun Ho" userId="1b90741b83c68e21" providerId="LiveId" clId="{F74F84F5-1FB5-4579-8CC7-EAE55F44EAC8}" dt="2019-10-16T01:16:38.909" v="10341"/>
          <ac:spMkLst>
            <pc:docMk/>
            <pc:sldMk cId="417830843" sldId="296"/>
            <ac:spMk id="3" creationId="{7C39D0ED-5C44-4C6C-A39F-F3A2EB7661C2}"/>
          </ac:spMkLst>
        </pc:spChg>
        <pc:picChg chg="add mod">
          <ac:chgData name="Noh Gun Ho" userId="1b90741b83c68e21" providerId="LiveId" clId="{F74F84F5-1FB5-4579-8CC7-EAE55F44EAC8}" dt="2019-10-16T01:16:38.909" v="10341"/>
          <ac:picMkLst>
            <pc:docMk/>
            <pc:sldMk cId="417830843" sldId="296"/>
            <ac:picMk id="5" creationId="{AE1A1BD3-9990-4622-903B-9ABF6C91AB53}"/>
          </ac:picMkLst>
        </pc:picChg>
      </pc:sldChg>
      <pc:sldChg chg="addSp delSp modSp add modNotesTx">
        <pc:chgData name="Noh Gun Ho" userId="1b90741b83c68e21" providerId="LiveId" clId="{F74F84F5-1FB5-4579-8CC7-EAE55F44EAC8}" dt="2019-10-16T01:21:27.965" v="10406" actId="20577"/>
        <pc:sldMkLst>
          <pc:docMk/>
          <pc:sldMk cId="3894318625" sldId="297"/>
        </pc:sldMkLst>
        <pc:spChg chg="add del">
          <ac:chgData name="Noh Gun Ho" userId="1b90741b83c68e21" providerId="LiveId" clId="{F74F84F5-1FB5-4579-8CC7-EAE55F44EAC8}" dt="2019-10-16T01:17:39.408" v="10350" actId="478"/>
          <ac:spMkLst>
            <pc:docMk/>
            <pc:sldMk cId="3894318625" sldId="297"/>
            <ac:spMk id="3" creationId="{936F435F-A463-4BCB-8CDF-D60B607D5567}"/>
          </ac:spMkLst>
        </pc:spChg>
        <pc:spChg chg="mod">
          <ac:chgData name="Noh Gun Ho" userId="1b90741b83c68e21" providerId="LiveId" clId="{F74F84F5-1FB5-4579-8CC7-EAE55F44EAC8}" dt="2019-10-16T01:20:42.184" v="10400" actId="1076"/>
          <ac:spMkLst>
            <pc:docMk/>
            <pc:sldMk cId="3894318625" sldId="297"/>
            <ac:spMk id="5" creationId="{D4A90432-284E-4794-81CE-CA4E0DF5A9D2}"/>
          </ac:spMkLst>
        </pc:spChg>
        <pc:spChg chg="del">
          <ac:chgData name="Noh Gun Ho" userId="1b90741b83c68e21" providerId="LiveId" clId="{F74F84F5-1FB5-4579-8CC7-EAE55F44EAC8}" dt="2019-10-16T01:17:38.102" v="10349" actId="478"/>
          <ac:spMkLst>
            <pc:docMk/>
            <pc:sldMk cId="3894318625" sldId="297"/>
            <ac:spMk id="6" creationId="{110DF976-49ED-4803-9E58-440BF1EE15AC}"/>
          </ac:spMkLst>
        </pc:spChg>
        <pc:spChg chg="add del mod">
          <ac:chgData name="Noh Gun Ho" userId="1b90741b83c68e21" providerId="LiveId" clId="{F74F84F5-1FB5-4579-8CC7-EAE55F44EAC8}" dt="2019-10-16T01:17:28.601" v="10348" actId="478"/>
          <ac:spMkLst>
            <pc:docMk/>
            <pc:sldMk cId="3894318625" sldId="297"/>
            <ac:spMk id="9" creationId="{82BA4A42-15C0-4247-B0F7-E92528B6F43D}"/>
          </ac:spMkLst>
        </pc:spChg>
        <pc:spChg chg="add del mod">
          <ac:chgData name="Noh Gun Ho" userId="1b90741b83c68e21" providerId="LiveId" clId="{F74F84F5-1FB5-4579-8CC7-EAE55F44EAC8}" dt="2019-10-16T01:17:42.269" v="10351" actId="478"/>
          <ac:spMkLst>
            <pc:docMk/>
            <pc:sldMk cId="3894318625" sldId="297"/>
            <ac:spMk id="11" creationId="{6A6CC46B-462B-4130-ADAE-3D36D45A130D}"/>
          </ac:spMkLst>
        </pc:spChg>
        <pc:picChg chg="add mod">
          <ac:chgData name="Noh Gun Ho" userId="1b90741b83c68e21" providerId="LiveId" clId="{F74F84F5-1FB5-4579-8CC7-EAE55F44EAC8}" dt="2019-10-16T01:17:43.508" v="10352" actId="1076"/>
          <ac:picMkLst>
            <pc:docMk/>
            <pc:sldMk cId="3894318625" sldId="297"/>
            <ac:picMk id="7" creationId="{9C9390B1-21A6-4EFC-B6CD-AA95EFB7BFD4}"/>
          </ac:picMkLst>
        </pc:picChg>
      </pc:sldChg>
    </pc:docChg>
  </pc:docChgLst>
  <pc:docChgLst>
    <pc:chgData name="Noh Gun Ho" userId="1b90741b83c68e21" providerId="LiveId" clId="{10914755-8F17-2741-8B49-DC7FEBAE90B1}"/>
    <pc:docChg chg="undo custSel modSld">
      <pc:chgData name="Noh Gun Ho" userId="1b90741b83c68e21" providerId="LiveId" clId="{10914755-8F17-2741-8B49-DC7FEBAE90B1}" dt="2019-10-16T04:43:15.703" v="404" actId="20577"/>
      <pc:docMkLst>
        <pc:docMk/>
      </pc:docMkLst>
      <pc:sldChg chg="modNotesTx">
        <pc:chgData name="Noh Gun Ho" userId="1b90741b83c68e21" providerId="LiveId" clId="{10914755-8F17-2741-8B49-DC7FEBAE90B1}" dt="2019-10-15T14:49:15.787" v="63" actId="20577"/>
        <pc:sldMkLst>
          <pc:docMk/>
          <pc:sldMk cId="1278195852" sldId="262"/>
        </pc:sldMkLst>
      </pc:sldChg>
      <pc:sldChg chg="modNotesTx">
        <pc:chgData name="Noh Gun Ho" userId="1b90741b83c68e21" providerId="LiveId" clId="{10914755-8F17-2741-8B49-DC7FEBAE90B1}" dt="2019-10-16T04:43:15.703" v="404" actId="20577"/>
        <pc:sldMkLst>
          <pc:docMk/>
          <pc:sldMk cId="2657976973" sldId="264"/>
        </pc:sldMkLst>
      </pc:sldChg>
      <pc:sldChg chg="modSp modNotesTx">
        <pc:chgData name="Noh Gun Ho" userId="1b90741b83c68e21" providerId="LiveId" clId="{10914755-8F17-2741-8B49-DC7FEBAE90B1}" dt="2019-10-15T15:11:17.521" v="268" actId="20577"/>
        <pc:sldMkLst>
          <pc:docMk/>
          <pc:sldMk cId="604641900" sldId="265"/>
        </pc:sldMkLst>
        <pc:picChg chg="mod">
          <ac:chgData name="Noh Gun Ho" userId="1b90741b83c68e21" providerId="LiveId" clId="{10914755-8F17-2741-8B49-DC7FEBAE90B1}" dt="2019-10-15T15:05:35.304" v="240" actId="1076"/>
          <ac:picMkLst>
            <pc:docMk/>
            <pc:sldMk cId="604641900" sldId="265"/>
            <ac:picMk id="4" creationId="{C24D0EE4-292F-405C-AC7C-A8D54936D16F}"/>
          </ac:picMkLst>
        </pc:picChg>
      </pc:sldChg>
      <pc:sldChg chg="modSp">
        <pc:chgData name="Noh Gun Ho" userId="1b90741b83c68e21" providerId="LiveId" clId="{10914755-8F17-2741-8B49-DC7FEBAE90B1}" dt="2019-10-16T02:40:29.284" v="387" actId="20577"/>
        <pc:sldMkLst>
          <pc:docMk/>
          <pc:sldMk cId="1976180946" sldId="278"/>
        </pc:sldMkLst>
        <pc:spChg chg="mod">
          <ac:chgData name="Noh Gun Ho" userId="1b90741b83c68e21" providerId="LiveId" clId="{10914755-8F17-2741-8B49-DC7FEBAE90B1}" dt="2019-10-16T02:40:29.284" v="387" actId="20577"/>
          <ac:spMkLst>
            <pc:docMk/>
            <pc:sldMk cId="1976180946" sldId="278"/>
            <ac:spMk id="5" creationId="{6A07B784-BF5F-4347-954D-289871CE5A0E}"/>
          </ac:spMkLst>
        </pc:spChg>
      </pc:sldChg>
      <pc:sldChg chg="modNotesTx">
        <pc:chgData name="Noh Gun Ho" userId="1b90741b83c68e21" providerId="LiveId" clId="{10914755-8F17-2741-8B49-DC7FEBAE90B1}" dt="2019-10-15T15:16:20.207" v="274" actId="20577"/>
        <pc:sldMkLst>
          <pc:docMk/>
          <pc:sldMk cId="1139271327" sldId="281"/>
        </pc:sldMkLst>
      </pc:sldChg>
      <pc:sldChg chg="modNotesTx">
        <pc:chgData name="Noh Gun Ho" userId="1b90741b83c68e21" providerId="LiveId" clId="{10914755-8F17-2741-8B49-DC7FEBAE90B1}" dt="2019-10-15T15:20:26.894" v="338" actId="20577"/>
        <pc:sldMkLst>
          <pc:docMk/>
          <pc:sldMk cId="263515385" sldId="285"/>
        </pc:sldMkLst>
      </pc:sldChg>
      <pc:sldChg chg="modNotesTx">
        <pc:chgData name="Noh Gun Ho" userId="1b90741b83c68e21" providerId="LiveId" clId="{10914755-8F17-2741-8B49-DC7FEBAE90B1}" dt="2019-10-15T15:22:20.709" v="375" actId="20577"/>
        <pc:sldMkLst>
          <pc:docMk/>
          <pc:sldMk cId="111036881" sldId="286"/>
        </pc:sldMkLst>
      </pc:sldChg>
      <pc:sldChg chg="modNotesTx">
        <pc:chgData name="Noh Gun Ho" userId="1b90741b83c68e21" providerId="LiveId" clId="{10914755-8F17-2741-8B49-DC7FEBAE90B1}" dt="2019-10-15T14:51:49.479" v="87" actId="20577"/>
        <pc:sldMkLst>
          <pc:docMk/>
          <pc:sldMk cId="1586979198" sldId="291"/>
        </pc:sldMkLst>
      </pc:sldChg>
      <pc:sldChg chg="modNotesTx">
        <pc:chgData name="Noh Gun Ho" userId="1b90741b83c68e21" providerId="LiveId" clId="{10914755-8F17-2741-8B49-DC7FEBAE90B1}" dt="2019-10-15T14:56:03.056" v="169" actId="20577"/>
        <pc:sldMkLst>
          <pc:docMk/>
          <pc:sldMk cId="2831883149" sldId="292"/>
        </pc:sldMkLst>
      </pc:sldChg>
      <pc:sldChg chg="modSp modNotesTx">
        <pc:chgData name="Noh Gun Ho" userId="1b90741b83c68e21" providerId="LiveId" clId="{10914755-8F17-2741-8B49-DC7FEBAE90B1}" dt="2019-10-15T14:54:36.525" v="165" actId="20577"/>
        <pc:sldMkLst>
          <pc:docMk/>
          <pc:sldMk cId="736380725" sldId="293"/>
        </pc:sldMkLst>
        <pc:spChg chg="mod">
          <ac:chgData name="Noh Gun Ho" userId="1b90741b83c68e21" providerId="LiveId" clId="{10914755-8F17-2741-8B49-DC7FEBAE90B1}" dt="2019-10-15T07:59:56.354" v="4" actId="688"/>
          <ac:spMkLst>
            <pc:docMk/>
            <pc:sldMk cId="736380725" sldId="293"/>
            <ac:spMk id="4" creationId="{F9413C97-32C1-4745-A2E0-535A8C391F74}"/>
          </ac:spMkLst>
        </pc:spChg>
      </pc:sldChg>
      <pc:sldChg chg="modNotesTx">
        <pc:chgData name="Noh Gun Ho" userId="1b90741b83c68e21" providerId="LiveId" clId="{10914755-8F17-2741-8B49-DC7FEBAE90B1}" dt="2019-10-15T15:02:08.530" v="236" actId="20577"/>
        <pc:sldMkLst>
          <pc:docMk/>
          <pc:sldMk cId="3554232616" sldId="294"/>
        </pc:sldMkLst>
      </pc:sldChg>
      <pc:sldChg chg="addSp modSp">
        <pc:chgData name="Noh Gun Ho" userId="1b90741b83c68e21" providerId="LiveId" clId="{10914755-8F17-2741-8B49-DC7FEBAE90B1}" dt="2019-10-15T08:04:54.830" v="61" actId="1076"/>
        <pc:sldMkLst>
          <pc:docMk/>
          <pc:sldMk cId="789944966" sldId="295"/>
        </pc:sldMkLst>
        <pc:spChg chg="mod">
          <ac:chgData name="Noh Gun Ho" userId="1b90741b83c68e21" providerId="LiveId" clId="{10914755-8F17-2741-8B49-DC7FEBAE90B1}" dt="2019-10-15T08:04:48.811" v="60" actId="1076"/>
          <ac:spMkLst>
            <pc:docMk/>
            <pc:sldMk cId="789944966" sldId="295"/>
            <ac:spMk id="5" creationId="{D4A90432-284E-4794-81CE-CA4E0DF5A9D2}"/>
          </ac:spMkLst>
        </pc:spChg>
        <pc:spChg chg="add mod">
          <ac:chgData name="Noh Gun Ho" userId="1b90741b83c68e21" providerId="LiveId" clId="{10914755-8F17-2741-8B49-DC7FEBAE90B1}" dt="2019-10-15T08:04:54.830" v="61" actId="1076"/>
          <ac:spMkLst>
            <pc:docMk/>
            <pc:sldMk cId="789944966" sldId="295"/>
            <ac:spMk id="7" creationId="{977593F6-D3AB-C147-9D40-A1A9DDD56B01}"/>
          </ac:spMkLst>
        </pc:spChg>
      </pc:sldChg>
      <pc:sldChg chg="modSp">
        <pc:chgData name="Noh Gun Ho" userId="1b90741b83c68e21" providerId="LiveId" clId="{10914755-8F17-2741-8B49-DC7FEBAE90B1}" dt="2019-10-16T01:39:56.937" v="378" actId="20577"/>
        <pc:sldMkLst>
          <pc:docMk/>
          <pc:sldMk cId="3894318625" sldId="297"/>
        </pc:sldMkLst>
        <pc:spChg chg="mod">
          <ac:chgData name="Noh Gun Ho" userId="1b90741b83c68e21" providerId="LiveId" clId="{10914755-8F17-2741-8B49-DC7FEBAE90B1}" dt="2019-10-16T01:39:56.937" v="378" actId="20577"/>
          <ac:spMkLst>
            <pc:docMk/>
            <pc:sldMk cId="3894318625" sldId="297"/>
            <ac:spMk id="5" creationId="{D4A90432-284E-4794-81CE-CA4E0DF5A9D2}"/>
          </ac:spMkLst>
        </pc:spChg>
      </pc:sldChg>
    </pc:docChg>
  </pc:docChgLst>
  <pc:docChgLst>
    <pc:chgData name="Gun Ho Noh" userId="1b90741b83c68e21" providerId="LiveId" clId="{D6B8FC5F-4A9C-4450-824D-E3A2F72AC32E}"/>
    <pc:docChg chg="undo custSel mod addSld delSld modSld sldOrd">
      <pc:chgData name="Gun Ho Noh" userId="1b90741b83c68e21" providerId="LiveId" clId="{D6B8FC5F-4A9C-4450-824D-E3A2F72AC32E}" dt="2019-10-16T05:02:51.094" v="6482" actId="20577"/>
      <pc:docMkLst>
        <pc:docMk/>
      </pc:docMkLst>
      <pc:sldChg chg="addSp delSp modSp modNotesTx">
        <pc:chgData name="Gun Ho Noh" userId="1b90741b83c68e21" providerId="LiveId" clId="{D6B8FC5F-4A9C-4450-824D-E3A2F72AC32E}" dt="2019-10-15T16:22:08.380" v="6334" actId="20577"/>
        <pc:sldMkLst>
          <pc:docMk/>
          <pc:sldMk cId="3167693367" sldId="256"/>
        </pc:sldMkLst>
        <pc:spChg chg="del">
          <ac:chgData name="Gun Ho Noh" userId="1b90741b83c68e21" providerId="LiveId" clId="{D6B8FC5F-4A9C-4450-824D-E3A2F72AC32E}" dt="2019-10-14T12:35:09.226" v="0"/>
          <ac:spMkLst>
            <pc:docMk/>
            <pc:sldMk cId="3167693367" sldId="256"/>
            <ac:spMk id="2" creationId="{4CD6AAD6-7024-4A63-8C89-3517BDBD4F75}"/>
          </ac:spMkLst>
        </pc:spChg>
        <pc:spChg chg="mod">
          <ac:chgData name="Gun Ho Noh" userId="1b90741b83c68e21" providerId="LiveId" clId="{D6B8FC5F-4A9C-4450-824D-E3A2F72AC32E}" dt="2019-10-15T16:22:08.380" v="6334" actId="20577"/>
          <ac:spMkLst>
            <pc:docMk/>
            <pc:sldMk cId="3167693367" sldId="256"/>
            <ac:spMk id="5" creationId="{8D68F121-382F-42E0-9CBA-48B734465DAB}"/>
          </ac:spMkLst>
        </pc:spChg>
        <pc:spChg chg="mod">
          <ac:chgData name="Gun Ho Noh" userId="1b90741b83c68e21" providerId="LiveId" clId="{D6B8FC5F-4A9C-4450-824D-E3A2F72AC32E}" dt="2019-10-14T12:35:46.459" v="11" actId="1076"/>
          <ac:spMkLst>
            <pc:docMk/>
            <pc:sldMk cId="3167693367" sldId="256"/>
            <ac:spMk id="6" creationId="{D2AC506F-6DB5-4B44-B19E-3AF1374A1FF8}"/>
          </ac:spMkLst>
        </pc:spChg>
        <pc:spChg chg="add del mod">
          <ac:chgData name="Gun Ho Noh" userId="1b90741b83c68e21" providerId="LiveId" clId="{D6B8FC5F-4A9C-4450-824D-E3A2F72AC32E}" dt="2019-10-14T12:35:32.952" v="7" actId="478"/>
          <ac:spMkLst>
            <pc:docMk/>
            <pc:sldMk cId="3167693367" sldId="256"/>
            <ac:spMk id="7" creationId="{CADA7A35-73CC-4C2A-93DB-18812BE7D5F7}"/>
          </ac:spMkLst>
        </pc:spChg>
      </pc:sldChg>
      <pc:sldChg chg="addSp delSp modSp modNotesTx">
        <pc:chgData name="Gun Ho Noh" userId="1b90741b83c68e21" providerId="LiveId" clId="{D6B8FC5F-4A9C-4450-824D-E3A2F72AC32E}" dt="2019-10-15T10:26:49.216" v="2094" actId="5793"/>
        <pc:sldMkLst>
          <pc:docMk/>
          <pc:sldMk cId="4210799054" sldId="257"/>
        </pc:sldMkLst>
        <pc:spChg chg="del mod">
          <ac:chgData name="Gun Ho Noh" userId="1b90741b83c68e21" providerId="LiveId" clId="{D6B8FC5F-4A9C-4450-824D-E3A2F72AC32E}" dt="2019-10-14T15:26:47.828" v="381" actId="478"/>
          <ac:spMkLst>
            <pc:docMk/>
            <pc:sldMk cId="4210799054" sldId="257"/>
            <ac:spMk id="4" creationId="{2D52AAAF-D07B-4452-A410-D68DFCF23FD5}"/>
          </ac:spMkLst>
        </pc:spChg>
        <pc:spChg chg="mod">
          <ac:chgData name="Gun Ho Noh" userId="1b90741b83c68e21" providerId="LiveId" clId="{D6B8FC5F-4A9C-4450-824D-E3A2F72AC32E}" dt="2019-10-14T15:26:24.847" v="380" actId="1076"/>
          <ac:spMkLst>
            <pc:docMk/>
            <pc:sldMk cId="4210799054" sldId="257"/>
            <ac:spMk id="5" creationId="{CE5B65A0-88D7-428D-B245-3EE93AFB201B}"/>
          </ac:spMkLst>
        </pc:spChg>
        <pc:spChg chg="add mod">
          <ac:chgData name="Gun Ho Noh" userId="1b90741b83c68e21" providerId="LiveId" clId="{D6B8FC5F-4A9C-4450-824D-E3A2F72AC32E}" dt="2019-10-14T15:28:06.550" v="438" actId="2710"/>
          <ac:spMkLst>
            <pc:docMk/>
            <pc:sldMk cId="4210799054" sldId="257"/>
            <ac:spMk id="6" creationId="{A99A91CC-A1C2-4DE1-921F-16481425B02D}"/>
          </ac:spMkLst>
        </pc:spChg>
      </pc:sldChg>
      <pc:sldChg chg="addSp modSp modNotesTx">
        <pc:chgData name="Gun Ho Noh" userId="1b90741b83c68e21" providerId="LiveId" clId="{D6B8FC5F-4A9C-4450-824D-E3A2F72AC32E}" dt="2019-10-15T12:25:07.815" v="5645" actId="6549"/>
        <pc:sldMkLst>
          <pc:docMk/>
          <pc:sldMk cId="3581717149" sldId="258"/>
        </pc:sldMkLst>
        <pc:spChg chg="mod">
          <ac:chgData name="Gun Ho Noh" userId="1b90741b83c68e21" providerId="LiveId" clId="{D6B8FC5F-4A9C-4450-824D-E3A2F72AC32E}" dt="2019-10-14T15:28:12.453" v="441" actId="6549"/>
          <ac:spMkLst>
            <pc:docMk/>
            <pc:sldMk cId="3581717149" sldId="258"/>
            <ac:spMk id="2" creationId="{ECCAE858-C37B-43C1-989A-551792E6C679}"/>
          </ac:spMkLst>
        </pc:spChg>
        <pc:spChg chg="mod">
          <ac:chgData name="Gun Ho Noh" userId="1b90741b83c68e21" providerId="LiveId" clId="{D6B8FC5F-4A9C-4450-824D-E3A2F72AC32E}" dt="2019-10-15T12:24:54.422" v="5643" actId="1076"/>
          <ac:spMkLst>
            <pc:docMk/>
            <pc:sldMk cId="3581717149" sldId="258"/>
            <ac:spMk id="3" creationId="{786B35AA-0273-4BA7-8478-6F3C98C4C55E}"/>
          </ac:spMkLst>
        </pc:spChg>
        <pc:spChg chg="mod">
          <ac:chgData name="Gun Ho Noh" userId="1b90741b83c68e21" providerId="LiveId" clId="{D6B8FC5F-4A9C-4450-824D-E3A2F72AC32E}" dt="2019-10-15T12:24:52.030" v="5642" actId="1076"/>
          <ac:spMkLst>
            <pc:docMk/>
            <pc:sldMk cId="3581717149" sldId="258"/>
            <ac:spMk id="6" creationId="{D00399F8-F2E4-4F6C-AE73-FE20294D216D}"/>
          </ac:spMkLst>
        </pc:spChg>
        <pc:spChg chg="mod">
          <ac:chgData name="Gun Ho Noh" userId="1b90741b83c68e21" providerId="LiveId" clId="{D6B8FC5F-4A9C-4450-824D-E3A2F72AC32E}" dt="2019-10-15T12:24:44.091" v="5641" actId="1037"/>
          <ac:spMkLst>
            <pc:docMk/>
            <pc:sldMk cId="3581717149" sldId="258"/>
            <ac:spMk id="7" creationId="{0C657DD9-B8D3-4907-BE51-BB803D5A6721}"/>
          </ac:spMkLst>
        </pc:spChg>
        <pc:spChg chg="add mod">
          <ac:chgData name="Gun Ho Noh" userId="1b90741b83c68e21" providerId="LiveId" clId="{D6B8FC5F-4A9C-4450-824D-E3A2F72AC32E}" dt="2019-10-15T12:24:44.091" v="5641" actId="1037"/>
          <ac:spMkLst>
            <pc:docMk/>
            <pc:sldMk cId="3581717149" sldId="258"/>
            <ac:spMk id="8" creationId="{961D8D35-384C-4644-838B-2493EFDA269E}"/>
          </ac:spMkLst>
        </pc:spChg>
      </pc:sldChg>
      <pc:sldChg chg="modSp ord modNotesTx">
        <pc:chgData name="Gun Ho Noh" userId="1b90741b83c68e21" providerId="LiveId" clId="{D6B8FC5F-4A9C-4450-824D-E3A2F72AC32E}" dt="2019-10-15T10:31:06.417" v="2185" actId="20577"/>
        <pc:sldMkLst>
          <pc:docMk/>
          <pc:sldMk cId="1278195852" sldId="262"/>
        </pc:sldMkLst>
        <pc:spChg chg="mod">
          <ac:chgData name="Gun Ho Noh" userId="1b90741b83c68e21" providerId="LiveId" clId="{D6B8FC5F-4A9C-4450-824D-E3A2F72AC32E}" dt="2019-10-14T15:39:45.671" v="629" actId="20577"/>
          <ac:spMkLst>
            <pc:docMk/>
            <pc:sldMk cId="1278195852" sldId="262"/>
            <ac:spMk id="2" creationId="{41E6A1AA-643E-43C2-8228-F7201F76F123}"/>
          </ac:spMkLst>
        </pc:spChg>
      </pc:sldChg>
      <pc:sldChg chg="modNotesTx">
        <pc:chgData name="Gun Ho Noh" userId="1b90741b83c68e21" providerId="LiveId" clId="{D6B8FC5F-4A9C-4450-824D-E3A2F72AC32E}" dt="2019-10-15T13:39:08.264" v="6264" actId="113"/>
        <pc:sldMkLst>
          <pc:docMk/>
          <pc:sldMk cId="2657976973" sldId="264"/>
        </pc:sldMkLst>
      </pc:sldChg>
      <pc:sldChg chg="modSp modNotesTx">
        <pc:chgData name="Gun Ho Noh" userId="1b90741b83c68e21" providerId="LiveId" clId="{D6B8FC5F-4A9C-4450-824D-E3A2F72AC32E}" dt="2019-10-16T05:02:51.094" v="6482" actId="20577"/>
        <pc:sldMkLst>
          <pc:docMk/>
          <pc:sldMk cId="604641900" sldId="265"/>
        </pc:sldMkLst>
        <pc:picChg chg="mod modCrop">
          <ac:chgData name="Gun Ho Noh" userId="1b90741b83c68e21" providerId="LiveId" clId="{D6B8FC5F-4A9C-4450-824D-E3A2F72AC32E}" dt="2019-10-15T15:42:35.324" v="6268" actId="1076"/>
          <ac:picMkLst>
            <pc:docMk/>
            <pc:sldMk cId="604641900" sldId="265"/>
            <ac:picMk id="4" creationId="{C24D0EE4-292F-405C-AC7C-A8D54936D16F}"/>
          </ac:picMkLst>
        </pc:picChg>
      </pc:sldChg>
      <pc:sldChg chg="modNotesTx">
        <pc:chgData name="Gun Ho Noh" userId="1b90741b83c68e21" providerId="LiveId" clId="{D6B8FC5F-4A9C-4450-824D-E3A2F72AC32E}" dt="2019-10-15T12:21:29.528" v="5298" actId="20577"/>
        <pc:sldMkLst>
          <pc:docMk/>
          <pc:sldMk cId="178336395" sldId="269"/>
        </pc:sldMkLst>
      </pc:sldChg>
      <pc:sldChg chg="modNotesTx">
        <pc:chgData name="Gun Ho Noh" userId="1b90741b83c68e21" providerId="LiveId" clId="{D6B8FC5F-4A9C-4450-824D-E3A2F72AC32E}" dt="2019-10-15T12:22:53.507" v="5569" actId="20577"/>
        <pc:sldMkLst>
          <pc:docMk/>
          <pc:sldMk cId="3190020107" sldId="270"/>
        </pc:sldMkLst>
      </pc:sldChg>
      <pc:sldChg chg="addSp modSp mod setBg modNotesTx">
        <pc:chgData name="Gun Ho Noh" userId="1b90741b83c68e21" providerId="LiveId" clId="{D6B8FC5F-4A9C-4450-824D-E3A2F72AC32E}" dt="2019-10-15T16:21:27.743" v="6327"/>
        <pc:sldMkLst>
          <pc:docMk/>
          <pc:sldMk cId="3899545773" sldId="271"/>
        </pc:sldMkLst>
        <pc:spChg chg="mod">
          <ac:chgData name="Gun Ho Noh" userId="1b90741b83c68e21" providerId="LiveId" clId="{D6B8FC5F-4A9C-4450-824D-E3A2F72AC32E}" dt="2019-10-14T16:09:49.764" v="1583" actId="26606"/>
          <ac:spMkLst>
            <pc:docMk/>
            <pc:sldMk cId="3899545773" sldId="271"/>
            <ac:spMk id="2" creationId="{41E6A1AA-643E-43C2-8228-F7201F76F123}"/>
          </ac:spMkLst>
        </pc:spChg>
        <pc:spChg chg="mod">
          <ac:chgData name="Gun Ho Noh" userId="1b90741b83c68e21" providerId="LiveId" clId="{D6B8FC5F-4A9C-4450-824D-E3A2F72AC32E}" dt="2019-10-15T12:25:48.782" v="5672" actId="1076"/>
          <ac:spMkLst>
            <pc:docMk/>
            <pc:sldMk cId="3899545773" sldId="271"/>
            <ac:spMk id="3" creationId="{E09F2EF3-B22F-4E33-B4E3-D6EBA484A302}"/>
          </ac:spMkLst>
        </pc:spChg>
        <pc:spChg chg="mod ord">
          <ac:chgData name="Gun Ho Noh" userId="1b90741b83c68e21" providerId="LiveId" clId="{D6B8FC5F-4A9C-4450-824D-E3A2F72AC32E}" dt="2019-10-14T16:09:49.764" v="1583" actId="26606"/>
          <ac:spMkLst>
            <pc:docMk/>
            <pc:sldMk cId="3899545773" sldId="271"/>
            <ac:spMk id="4" creationId="{AA1FB679-B914-4D73-9523-849EE0E491A6}"/>
          </ac:spMkLst>
        </pc:spChg>
        <pc:spChg chg="mod">
          <ac:chgData name="Gun Ho Noh" userId="1b90741b83c68e21" providerId="LiveId" clId="{D6B8FC5F-4A9C-4450-824D-E3A2F72AC32E}" dt="2019-10-15T16:21:20.077" v="6324" actId="1076"/>
          <ac:spMkLst>
            <pc:docMk/>
            <pc:sldMk cId="3899545773" sldId="271"/>
            <ac:spMk id="6" creationId="{17910A90-85D2-4691-BF9C-41331C41CAB2}"/>
          </ac:spMkLst>
        </pc:spChg>
        <pc:spChg chg="add mod">
          <ac:chgData name="Gun Ho Noh" userId="1b90741b83c68e21" providerId="LiveId" clId="{D6B8FC5F-4A9C-4450-824D-E3A2F72AC32E}" dt="2019-10-15T16:21:24.412" v="6325" actId="1076"/>
          <ac:spMkLst>
            <pc:docMk/>
            <pc:sldMk cId="3899545773" sldId="271"/>
            <ac:spMk id="7" creationId="{9A164BF9-790D-4F8D-B2C2-99FF7655CBB7}"/>
          </ac:spMkLst>
        </pc:spChg>
        <pc:spChg chg="add mod">
          <ac:chgData name="Gun Ho Noh" userId="1b90741b83c68e21" providerId="LiveId" clId="{D6B8FC5F-4A9C-4450-824D-E3A2F72AC32E}" dt="2019-10-15T16:21:27.743" v="6327"/>
          <ac:spMkLst>
            <pc:docMk/>
            <pc:sldMk cId="3899545773" sldId="271"/>
            <ac:spMk id="8" creationId="{BB2A4D6C-9747-47B6-A7A2-38D9F0DFCDDE}"/>
          </ac:spMkLst>
        </pc:spChg>
        <pc:picChg chg="add mod">
          <ac:chgData name="Gun Ho Noh" userId="1b90741b83c68e21" providerId="LiveId" clId="{D6B8FC5F-4A9C-4450-824D-E3A2F72AC32E}" dt="2019-10-14T16:10:29.575" v="1596" actId="1076"/>
          <ac:picMkLst>
            <pc:docMk/>
            <pc:sldMk cId="3899545773" sldId="271"/>
            <ac:picMk id="1026" creationId="{A6034E59-7B1D-470A-9730-51FAC751B828}"/>
          </ac:picMkLst>
        </pc:picChg>
      </pc:sldChg>
      <pc:sldChg chg="modNotesTx">
        <pc:chgData name="Gun Ho Noh" userId="1b90741b83c68e21" providerId="LiveId" clId="{D6B8FC5F-4A9C-4450-824D-E3A2F72AC32E}" dt="2019-10-15T10:44:39.119" v="2482" actId="6549"/>
        <pc:sldMkLst>
          <pc:docMk/>
          <pc:sldMk cId="1647464977" sldId="273"/>
        </pc:sldMkLst>
      </pc:sldChg>
      <pc:sldChg chg="modSp modNotesTx">
        <pc:chgData name="Gun Ho Noh" userId="1b90741b83c68e21" providerId="LiveId" clId="{D6B8FC5F-4A9C-4450-824D-E3A2F72AC32E}" dt="2019-10-15T15:52:23.354" v="6322" actId="20577"/>
        <pc:sldMkLst>
          <pc:docMk/>
          <pc:sldMk cId="2596527216" sldId="275"/>
        </pc:sldMkLst>
        <pc:spChg chg="mod">
          <ac:chgData name="Gun Ho Noh" userId="1b90741b83c68e21" providerId="LiveId" clId="{D6B8FC5F-4A9C-4450-824D-E3A2F72AC32E}" dt="2019-10-15T15:52:23.354" v="6322" actId="20577"/>
          <ac:spMkLst>
            <pc:docMk/>
            <pc:sldMk cId="2596527216" sldId="275"/>
            <ac:spMk id="3" creationId="{E09F2EF3-B22F-4E33-B4E3-D6EBA484A302}"/>
          </ac:spMkLst>
        </pc:spChg>
      </pc:sldChg>
      <pc:sldChg chg="addSp modSp">
        <pc:chgData name="Gun Ho Noh" userId="1b90741b83c68e21" providerId="LiveId" clId="{D6B8FC5F-4A9C-4450-824D-E3A2F72AC32E}" dt="2019-10-15T10:49:30.443" v="2570" actId="20577"/>
        <pc:sldMkLst>
          <pc:docMk/>
          <pc:sldMk cId="2338744327" sldId="276"/>
        </pc:sldMkLst>
        <pc:spChg chg="mod">
          <ac:chgData name="Gun Ho Noh" userId="1b90741b83c68e21" providerId="LiveId" clId="{D6B8FC5F-4A9C-4450-824D-E3A2F72AC32E}" dt="2019-10-15T10:48:33.023" v="2503" actId="1076"/>
          <ac:spMkLst>
            <pc:docMk/>
            <pc:sldMk cId="2338744327" sldId="276"/>
            <ac:spMk id="7" creationId="{85111ACC-213B-442C-823F-68B2B81B516F}"/>
          </ac:spMkLst>
        </pc:spChg>
        <pc:spChg chg="mod">
          <ac:chgData name="Gun Ho Noh" userId="1b90741b83c68e21" providerId="LiveId" clId="{D6B8FC5F-4A9C-4450-824D-E3A2F72AC32E}" dt="2019-10-15T10:48:55.583" v="2541" actId="1076"/>
          <ac:spMkLst>
            <pc:docMk/>
            <pc:sldMk cId="2338744327" sldId="276"/>
            <ac:spMk id="8" creationId="{9F0C0782-E31C-4DC7-A415-F8D7FBBDECD4}"/>
          </ac:spMkLst>
        </pc:spChg>
        <pc:spChg chg="add mod">
          <ac:chgData name="Gun Ho Noh" userId="1b90741b83c68e21" providerId="LiveId" clId="{D6B8FC5F-4A9C-4450-824D-E3A2F72AC32E}" dt="2019-10-15T10:49:30.443" v="2570" actId="20577"/>
          <ac:spMkLst>
            <pc:docMk/>
            <pc:sldMk cId="2338744327" sldId="276"/>
            <ac:spMk id="9" creationId="{BAE96485-F533-423B-91AD-826DC01FB653}"/>
          </ac:spMkLst>
        </pc:spChg>
        <pc:picChg chg="add mod">
          <ac:chgData name="Gun Ho Noh" userId="1b90741b83c68e21" providerId="LiveId" clId="{D6B8FC5F-4A9C-4450-824D-E3A2F72AC32E}" dt="2019-10-14T16:16:04.205" v="1661" actId="1076"/>
          <ac:picMkLst>
            <pc:docMk/>
            <pc:sldMk cId="2338744327" sldId="276"/>
            <ac:picMk id="2050" creationId="{2E8597F2-2089-48F0-B182-9DECFFB283D1}"/>
          </ac:picMkLst>
        </pc:picChg>
      </pc:sldChg>
      <pc:sldChg chg="modNotesTx">
        <pc:chgData name="Gun Ho Noh" userId="1b90741b83c68e21" providerId="LiveId" clId="{D6B8FC5F-4A9C-4450-824D-E3A2F72AC32E}" dt="2019-10-15T10:51:31.337" v="2580" actId="5793"/>
        <pc:sldMkLst>
          <pc:docMk/>
          <pc:sldMk cId="1976180946" sldId="278"/>
        </pc:sldMkLst>
      </pc:sldChg>
      <pc:sldChg chg="modNotesTx">
        <pc:chgData name="Gun Ho Noh" userId="1b90741b83c68e21" providerId="LiveId" clId="{D6B8FC5F-4A9C-4450-824D-E3A2F72AC32E}" dt="2019-10-16T05:01:15.627" v="6448" actId="20577"/>
        <pc:sldMkLst>
          <pc:docMk/>
          <pc:sldMk cId="1324208506" sldId="279"/>
        </pc:sldMkLst>
      </pc:sldChg>
      <pc:sldChg chg="modNotesTx">
        <pc:chgData name="Gun Ho Noh" userId="1b90741b83c68e21" providerId="LiveId" clId="{D6B8FC5F-4A9C-4450-824D-E3A2F72AC32E}" dt="2019-10-16T05:01:41.210" v="6452" actId="6549"/>
        <pc:sldMkLst>
          <pc:docMk/>
          <pc:sldMk cId="2987923315" sldId="280"/>
        </pc:sldMkLst>
      </pc:sldChg>
      <pc:sldChg chg="modNotesTx">
        <pc:chgData name="Gun Ho Noh" userId="1b90741b83c68e21" providerId="LiveId" clId="{D6B8FC5F-4A9C-4450-824D-E3A2F72AC32E}" dt="2019-10-15T11:07:57.490" v="3582" actId="113"/>
        <pc:sldMkLst>
          <pc:docMk/>
          <pc:sldMk cId="1139271327" sldId="281"/>
        </pc:sldMkLst>
      </pc:sldChg>
      <pc:sldChg chg="addSp modSp modNotesTx">
        <pc:chgData name="Gun Ho Noh" userId="1b90741b83c68e21" providerId="LiveId" clId="{D6B8FC5F-4A9C-4450-824D-E3A2F72AC32E}" dt="2019-10-15T11:14:26.948" v="3625" actId="20577"/>
        <pc:sldMkLst>
          <pc:docMk/>
          <pc:sldMk cId="2415794658" sldId="283"/>
        </pc:sldMkLst>
        <pc:spChg chg="mod">
          <ac:chgData name="Gun Ho Noh" userId="1b90741b83c68e21" providerId="LiveId" clId="{D6B8FC5F-4A9C-4450-824D-E3A2F72AC32E}" dt="2019-10-15T11:14:26.948" v="3625" actId="20577"/>
          <ac:spMkLst>
            <pc:docMk/>
            <pc:sldMk cId="2415794658" sldId="283"/>
            <ac:spMk id="3" creationId="{E09F2EF3-B22F-4E33-B4E3-D6EBA484A302}"/>
          </ac:spMkLst>
        </pc:spChg>
        <pc:spChg chg="add mod">
          <ac:chgData name="Gun Ho Noh" userId="1b90741b83c68e21" providerId="LiveId" clId="{D6B8FC5F-4A9C-4450-824D-E3A2F72AC32E}" dt="2019-10-15T11:14:24.267" v="3624" actId="1076"/>
          <ac:spMkLst>
            <pc:docMk/>
            <pc:sldMk cId="2415794658" sldId="283"/>
            <ac:spMk id="5" creationId="{38DB525F-DE53-482D-B61B-A611FCC1F4AB}"/>
          </ac:spMkLst>
        </pc:spChg>
      </pc:sldChg>
      <pc:sldChg chg="modSp modNotesTx">
        <pc:chgData name="Gun Ho Noh" userId="1b90741b83c68e21" providerId="LiveId" clId="{D6B8FC5F-4A9C-4450-824D-E3A2F72AC32E}" dt="2019-10-15T11:16:13.997" v="3645" actId="20577"/>
        <pc:sldMkLst>
          <pc:docMk/>
          <pc:sldMk cId="263515385" sldId="285"/>
        </pc:sldMkLst>
        <pc:spChg chg="mod">
          <ac:chgData name="Gun Ho Noh" userId="1b90741b83c68e21" providerId="LiveId" clId="{D6B8FC5F-4A9C-4450-824D-E3A2F72AC32E}" dt="2019-10-15T11:15:44.384" v="3630"/>
          <ac:spMkLst>
            <pc:docMk/>
            <pc:sldMk cId="263515385" sldId="285"/>
            <ac:spMk id="3" creationId="{E09F2EF3-B22F-4E33-B4E3-D6EBA484A302}"/>
          </ac:spMkLst>
        </pc:spChg>
        <pc:spChg chg="mod">
          <ac:chgData name="Gun Ho Noh" userId="1b90741b83c68e21" providerId="LiveId" clId="{D6B8FC5F-4A9C-4450-824D-E3A2F72AC32E}" dt="2019-10-15T11:14:14.266" v="3623" actId="6549"/>
          <ac:spMkLst>
            <pc:docMk/>
            <pc:sldMk cId="263515385" sldId="285"/>
            <ac:spMk id="8" creationId="{ED036939-C0BA-4A17-AF0B-A4AB37A8C31B}"/>
          </ac:spMkLst>
        </pc:spChg>
        <pc:spChg chg="mod">
          <ac:chgData name="Gun Ho Noh" userId="1b90741b83c68e21" providerId="LiveId" clId="{D6B8FC5F-4A9C-4450-824D-E3A2F72AC32E}" dt="2019-10-15T11:14:08.938" v="3618" actId="5793"/>
          <ac:spMkLst>
            <pc:docMk/>
            <pc:sldMk cId="263515385" sldId="285"/>
            <ac:spMk id="9" creationId="{A5B10EA8-8DA7-4509-9C84-6B82A1BCE186}"/>
          </ac:spMkLst>
        </pc:spChg>
        <pc:spChg chg="mod">
          <ac:chgData name="Gun Ho Noh" userId="1b90741b83c68e21" providerId="LiveId" clId="{D6B8FC5F-4A9C-4450-824D-E3A2F72AC32E}" dt="2019-10-15T11:14:09.907" v="3619" actId="5793"/>
          <ac:spMkLst>
            <pc:docMk/>
            <pc:sldMk cId="263515385" sldId="285"/>
            <ac:spMk id="10" creationId="{D1CAB30D-6B0D-4347-ACE0-BAF0DA958BE7}"/>
          </ac:spMkLst>
        </pc:spChg>
        <pc:spChg chg="mod">
          <ac:chgData name="Gun Ho Noh" userId="1b90741b83c68e21" providerId="LiveId" clId="{D6B8FC5F-4A9C-4450-824D-E3A2F72AC32E}" dt="2019-10-15T11:14:10.890" v="3620" actId="5793"/>
          <ac:spMkLst>
            <pc:docMk/>
            <pc:sldMk cId="263515385" sldId="285"/>
            <ac:spMk id="11" creationId="{176EC6F1-5F89-4E5F-BE07-FDB52CD28A1B}"/>
          </ac:spMkLst>
        </pc:spChg>
      </pc:sldChg>
      <pc:sldChg chg="modNotesTx">
        <pc:chgData name="Gun Ho Noh" userId="1b90741b83c68e21" providerId="LiveId" clId="{D6B8FC5F-4A9C-4450-824D-E3A2F72AC32E}" dt="2019-10-16T05:00:42.113" v="6445" actId="20577"/>
        <pc:sldMkLst>
          <pc:docMk/>
          <pc:sldMk cId="111036881" sldId="286"/>
        </pc:sldMkLst>
      </pc:sldChg>
      <pc:sldChg chg="addSp delSp modSp add modNotesTx">
        <pc:chgData name="Gun Ho Noh" userId="1b90741b83c68e21" providerId="LiveId" clId="{D6B8FC5F-4A9C-4450-824D-E3A2F72AC32E}" dt="2019-10-15T10:34:45.891" v="2346" actId="20577"/>
        <pc:sldMkLst>
          <pc:docMk/>
          <pc:sldMk cId="1586979198" sldId="291"/>
        </pc:sldMkLst>
        <pc:spChg chg="mod">
          <ac:chgData name="Gun Ho Noh" userId="1b90741b83c68e21" providerId="LiveId" clId="{D6B8FC5F-4A9C-4450-824D-E3A2F72AC32E}" dt="2019-10-14T16:08:24.768" v="1575"/>
          <ac:spMkLst>
            <pc:docMk/>
            <pc:sldMk cId="1586979198" sldId="291"/>
            <ac:spMk id="2" creationId="{17DC0D1B-9291-4FDB-91C2-1198A883E8D3}"/>
          </ac:spMkLst>
        </pc:spChg>
        <pc:spChg chg="del">
          <ac:chgData name="Gun Ho Noh" userId="1b90741b83c68e21" providerId="LiveId" clId="{D6B8FC5F-4A9C-4450-824D-E3A2F72AC32E}" dt="2019-10-14T16:07:40.399" v="1523" actId="478"/>
          <ac:spMkLst>
            <pc:docMk/>
            <pc:sldMk cId="1586979198" sldId="291"/>
            <ac:spMk id="3" creationId="{340755C0-562B-43AB-A24F-A4587AB3CC7F}"/>
          </ac:spMkLst>
        </pc:spChg>
        <pc:picChg chg="add mod">
          <ac:chgData name="Gun Ho Noh" userId="1b90741b83c68e21" providerId="LiveId" clId="{D6B8FC5F-4A9C-4450-824D-E3A2F72AC32E}" dt="2019-10-14T16:10:59.694" v="1600" actId="1076"/>
          <ac:picMkLst>
            <pc:docMk/>
            <pc:sldMk cId="1586979198" sldId="291"/>
            <ac:picMk id="5" creationId="{020A1C86-E610-4E96-8307-1F5563C39CAD}"/>
          </ac:picMkLst>
        </pc:picChg>
      </pc:sldChg>
      <pc:sldChg chg="addSp delSp modSp add modNotesTx">
        <pc:chgData name="Gun Ho Noh" userId="1b90741b83c68e21" providerId="LiveId" clId="{D6B8FC5F-4A9C-4450-824D-E3A2F72AC32E}" dt="2019-10-15T13:32:52.993" v="6259" actId="255"/>
        <pc:sldMkLst>
          <pc:docMk/>
          <pc:sldMk cId="2831883149" sldId="292"/>
        </pc:sldMkLst>
        <pc:spChg chg="mod">
          <ac:chgData name="Gun Ho Noh" userId="1b90741b83c68e21" providerId="LiveId" clId="{D6B8FC5F-4A9C-4450-824D-E3A2F72AC32E}" dt="2019-10-14T16:11:20.282" v="1616"/>
          <ac:spMkLst>
            <pc:docMk/>
            <pc:sldMk cId="2831883149" sldId="292"/>
            <ac:spMk id="2" creationId="{9278202A-616B-4DD1-9A75-B2AB036B23FD}"/>
          </ac:spMkLst>
        </pc:spChg>
        <pc:spChg chg="add del mod">
          <ac:chgData name="Gun Ho Noh" userId="1b90741b83c68e21" providerId="LiveId" clId="{D6B8FC5F-4A9C-4450-824D-E3A2F72AC32E}" dt="2019-10-15T13:27:45.360" v="6237" actId="27636"/>
          <ac:spMkLst>
            <pc:docMk/>
            <pc:sldMk cId="2831883149" sldId="292"/>
            <ac:spMk id="3" creationId="{EF4EEE36-251D-40A2-A74A-78D47DCC85E3}"/>
          </ac:spMkLst>
        </pc:spChg>
        <pc:spChg chg="add mod">
          <ac:chgData name="Gun Ho Noh" userId="1b90741b83c68e21" providerId="LiveId" clId="{D6B8FC5F-4A9C-4450-824D-E3A2F72AC32E}" dt="2019-10-15T13:32:52.993" v="6259" actId="255"/>
          <ac:spMkLst>
            <pc:docMk/>
            <pc:sldMk cId="2831883149" sldId="292"/>
            <ac:spMk id="5" creationId="{78838169-0591-4864-A14F-64524C1E7143}"/>
          </ac:spMkLst>
        </pc:spChg>
      </pc:sldChg>
      <pc:sldChg chg="addSp delSp modSp add mod setBg modNotesTx">
        <pc:chgData name="Gun Ho Noh" userId="1b90741b83c68e21" providerId="LiveId" clId="{D6B8FC5F-4A9C-4450-824D-E3A2F72AC32E}" dt="2019-10-15T12:32:31.539" v="6058" actId="20577"/>
        <pc:sldMkLst>
          <pc:docMk/>
          <pc:sldMk cId="736380725" sldId="293"/>
        </pc:sldMkLst>
        <pc:spChg chg="mod">
          <ac:chgData name="Gun Ho Noh" userId="1b90741b83c68e21" providerId="LiveId" clId="{D6B8FC5F-4A9C-4450-824D-E3A2F72AC32E}" dt="2019-10-14T16:14:00.418" v="1651" actId="26606"/>
          <ac:spMkLst>
            <pc:docMk/>
            <pc:sldMk cId="736380725" sldId="293"/>
            <ac:spMk id="2" creationId="{E7388BDF-69A9-49C0-BA79-4C029319F43E}"/>
          </ac:spMkLst>
        </pc:spChg>
        <pc:spChg chg="del">
          <ac:chgData name="Gun Ho Noh" userId="1b90741b83c68e21" providerId="LiveId" clId="{D6B8FC5F-4A9C-4450-824D-E3A2F72AC32E}" dt="2019-10-14T16:13:39.427" v="1620"/>
          <ac:spMkLst>
            <pc:docMk/>
            <pc:sldMk cId="736380725" sldId="293"/>
            <ac:spMk id="3" creationId="{49423357-6163-4C50-9069-BAC499FC2D36}"/>
          </ac:spMkLst>
        </pc:spChg>
        <pc:spChg chg="mod">
          <ac:chgData name="Gun Ho Noh" userId="1b90741b83c68e21" providerId="LiveId" clId="{D6B8FC5F-4A9C-4450-824D-E3A2F72AC32E}" dt="2019-10-15T10:28:40.673" v="2165" actId="1035"/>
          <ac:spMkLst>
            <pc:docMk/>
            <pc:sldMk cId="736380725" sldId="293"/>
            <ac:spMk id="4" creationId="{F9413C97-32C1-4745-A2E0-535A8C391F74}"/>
          </ac:spMkLst>
        </pc:spChg>
        <pc:spChg chg="add del">
          <ac:chgData name="Gun Ho Noh" userId="1b90741b83c68e21" providerId="LiveId" clId="{D6B8FC5F-4A9C-4450-824D-E3A2F72AC32E}" dt="2019-10-14T16:13:55.009" v="1650"/>
          <ac:spMkLst>
            <pc:docMk/>
            <pc:sldMk cId="736380725" sldId="293"/>
            <ac:spMk id="6" creationId="{C0ED7896-5AC3-4EEC-B5F2-3416BDD8C1ED}"/>
          </ac:spMkLst>
        </pc:spChg>
        <pc:spChg chg="add mod">
          <ac:chgData name="Gun Ho Noh" userId="1b90741b83c68e21" providerId="LiveId" clId="{D6B8FC5F-4A9C-4450-824D-E3A2F72AC32E}" dt="2019-10-15T10:36:12.696" v="2351" actId="20577"/>
          <ac:spMkLst>
            <pc:docMk/>
            <pc:sldMk cId="736380725" sldId="293"/>
            <ac:spMk id="9" creationId="{808EA94F-D4A7-45EB-BE86-B4806AE4EFD4}"/>
          </ac:spMkLst>
        </pc:spChg>
        <pc:picChg chg="add del mod">
          <ac:chgData name="Gun Ho Noh" userId="1b90741b83c68e21" providerId="LiveId" clId="{D6B8FC5F-4A9C-4450-824D-E3A2F72AC32E}" dt="2019-10-14T16:26:03.081" v="1684" actId="478"/>
          <ac:picMkLst>
            <pc:docMk/>
            <pc:sldMk cId="736380725" sldId="293"/>
            <ac:picMk id="5" creationId="{994BA8AA-AA70-41B6-9A07-4C288E5F1BC1}"/>
          </ac:picMkLst>
        </pc:picChg>
        <pc:picChg chg="add mod">
          <ac:chgData name="Gun Ho Noh" userId="1b90741b83c68e21" providerId="LiveId" clId="{D6B8FC5F-4A9C-4450-824D-E3A2F72AC32E}" dt="2019-10-14T16:26:26.060" v="1692" actId="1076"/>
          <ac:picMkLst>
            <pc:docMk/>
            <pc:sldMk cId="736380725" sldId="293"/>
            <ac:picMk id="7" creationId="{5637A75A-E181-4FE1-9298-A54F7C94EAB3}"/>
          </ac:picMkLst>
        </pc:picChg>
      </pc:sldChg>
      <pc:sldChg chg="modNotesTx">
        <pc:chgData name="Gun Ho Noh" userId="1b90741b83c68e21" providerId="LiveId" clId="{D6B8FC5F-4A9C-4450-824D-E3A2F72AC32E}" dt="2019-10-15T11:46:09.249" v="4362" actId="20577"/>
        <pc:sldMkLst>
          <pc:docMk/>
          <pc:sldMk cId="3554232616" sldId="294"/>
        </pc:sldMkLst>
      </pc:sldChg>
      <pc:sldChg chg="delSp modSp modNotesTx">
        <pc:chgData name="Gun Ho Noh" userId="1b90741b83c68e21" providerId="LiveId" clId="{D6B8FC5F-4A9C-4450-824D-E3A2F72AC32E}" dt="2019-10-16T02:51:00.224" v="6424"/>
        <pc:sldMkLst>
          <pc:docMk/>
          <pc:sldMk cId="789944966" sldId="295"/>
        </pc:sldMkLst>
        <pc:spChg chg="mod">
          <ac:chgData name="Gun Ho Noh" userId="1b90741b83c68e21" providerId="LiveId" clId="{D6B8FC5F-4A9C-4450-824D-E3A2F72AC32E}" dt="2019-10-15T12:33:14.155" v="6062" actId="20577"/>
          <ac:spMkLst>
            <pc:docMk/>
            <pc:sldMk cId="789944966" sldId="295"/>
            <ac:spMk id="3" creationId="{936F435F-A463-4BCB-8CDF-D60B607D5567}"/>
          </ac:spMkLst>
        </pc:spChg>
        <pc:spChg chg="mod">
          <ac:chgData name="Gun Ho Noh" userId="1b90741b83c68e21" providerId="LiveId" clId="{D6B8FC5F-4A9C-4450-824D-E3A2F72AC32E}" dt="2019-10-16T02:51:00.224" v="6424"/>
          <ac:spMkLst>
            <pc:docMk/>
            <pc:sldMk cId="789944966" sldId="295"/>
            <ac:spMk id="5" creationId="{D4A90432-284E-4794-81CE-CA4E0DF5A9D2}"/>
          </ac:spMkLst>
        </pc:spChg>
        <pc:spChg chg="del mod">
          <ac:chgData name="Gun Ho Noh" userId="1b90741b83c68e21" providerId="LiveId" clId="{D6B8FC5F-4A9C-4450-824D-E3A2F72AC32E}" dt="2019-10-15T12:32:51.210" v="6060" actId="478"/>
          <ac:spMkLst>
            <pc:docMk/>
            <pc:sldMk cId="789944966" sldId="295"/>
            <ac:spMk id="7" creationId="{977593F6-D3AB-C147-9D40-A1A9DDD56B01}"/>
          </ac:spMkLst>
        </pc:spChg>
      </pc:sldChg>
      <pc:sldChg chg="modSp modNotesTx">
        <pc:chgData name="Gun Ho Noh" userId="1b90741b83c68e21" providerId="LiveId" clId="{D6B8FC5F-4A9C-4450-824D-E3A2F72AC32E}" dt="2019-10-16T04:49:11.605" v="6444" actId="20577"/>
        <pc:sldMkLst>
          <pc:docMk/>
          <pc:sldMk cId="3894318625" sldId="297"/>
        </pc:sldMkLst>
        <pc:spChg chg="mod">
          <ac:chgData name="Gun Ho Noh" userId="1b90741b83c68e21" providerId="LiveId" clId="{D6B8FC5F-4A9C-4450-824D-E3A2F72AC32E}" dt="2019-10-16T01:30:07.456" v="6414" actId="1076"/>
          <ac:spMkLst>
            <pc:docMk/>
            <pc:sldMk cId="3894318625" sldId="297"/>
            <ac:spMk id="5" creationId="{D4A90432-284E-4794-81CE-CA4E0DF5A9D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4E204-D92B-4458-A48A-3E6E28240C9A}" type="datetimeFigureOut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2BF92-E2C7-4981-A232-BCBDEF542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560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742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8582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411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8374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2412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6231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5161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1043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2684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169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910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359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3411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035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92653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1289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40379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79481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76445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01152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046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26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60232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7363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95597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0629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0771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122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5806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2BF92-E2C7-4981-A232-BCBDEF5429C9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4531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7530F3-CD81-454C-92E6-6BB992382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F2F5CB6-829C-4ABB-98B6-C5026EB87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9761F60-547B-426E-93EE-EEE172D92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51A2-C8BC-493C-98B6-B1881D40DF8A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DF7493E-83C4-451A-A25B-C61010EB1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61063D2-E1D9-49AE-81F1-B7FF65DEA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73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351D10-A7D6-4BC5-ABC4-C91118273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E4F051F-09EE-42D0-896C-500A68DE7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0CA6C3-80F1-428E-B2AC-5C2697B6C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EED71-376E-4027-BDFA-A47B248CDD1B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66E6F91-2DFC-4296-A9A1-0A65CFFA2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114157A-16B1-4F26-A8BA-F2BD72D5B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458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60B158-B00F-4104-8506-58FAAA127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1E50DE7-BCAF-45CD-9FCA-1734CAB2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7544CF-89BD-4E4F-B4AD-76767E9CC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087E-79B7-46AF-94C8-534F8F092186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5ED7ED-B08A-4ABC-94BA-95F37D0ED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270083-27BD-4E73-9BA2-C8926AF10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3897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1E3309-A0E6-4C5E-AAAA-602FB9675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4144F3-935D-492D-A96A-12EFBAC09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66C309F-D9F0-414A-95B2-087D21CD9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9097F25-7177-4059-B0D8-C9C94583F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C54-0E3C-45BB-8336-FF0F72E63189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5AE457C-48CD-4271-8E59-D5E2F47F2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DE065B-C035-4969-BF30-FDA1783F2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31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78804A-F555-48C5-AD35-C1835098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D5307BC-0B15-4E7B-9413-5652492180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364A5E4-D17F-4220-BF17-F98CFFEE0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2E48E09-E307-4F2F-8FA7-5A158A3E1E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23B4B81-E6AA-4E9B-AC71-21E1DB1FC4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E937C14-8C5F-4213-94DC-4696E93A0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1250-8082-4393-A772-4648743F64AC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E06FB7B-7833-4D92-8E6B-7E09E2B94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7259CCB-18D0-41D3-92A8-88AA6E1A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5775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17D4CD-D54D-4FF8-BDEB-3397C8E34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CED0B03-5689-4040-BB12-75F8E28FC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12462-6015-465C-A6EE-D331B24528A9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5AE12AB-1E29-4E30-9833-3F9024416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DBE3D11-FF5B-4D90-B23E-7A2380A0F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10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2EC89EB-C32C-4B2F-B59D-2A7F25671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E158-0E6B-43E3-8882-895A5124BE7C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11C553F-B9A6-45C2-BCCB-55A98C87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D74417-B1D8-44CF-9B4D-F32E1B4B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25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C77F3B-AD8E-4956-B4A2-9F7932E82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343B604-408C-4467-9390-9B8ACC891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23772F1-9B48-4CAE-8B94-A5DF02BF0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5897691-D64E-44F2-BAB1-AD77CE223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A7E8A-D37B-4537-A84B-1B3C1FBC0D00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0EE555-BC2A-4A56-A436-D2435CEA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0A59125-9B32-4C4A-9946-A33744CD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4620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6F1CE3-1485-456D-B0CA-9DE62F615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07E8306-13BD-4064-A346-F97056C82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5F6EFE5-2144-418B-9D64-F229CAA85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7878C0-0C21-4693-B52D-C9C55C576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F6AB-3A53-42BD-BCAB-7046A69AA87C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1701479-4B61-4BB9-B12C-64E0C6BFB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68CC93D-80C5-47B5-B7C0-661572F0A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078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AE74CE-634B-4F20-9B9A-A5996125D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CE49A10-A55A-45B6-8C30-603F4AF11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8248CD-B569-4D35-9EE6-3B3CB210F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6E40-1FBF-4AB1-8E45-A9083E2F1DC4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4DC7AB-E06F-43D6-978A-DF6477265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9499EA0-FE89-4DC5-A2DC-A165E48B2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60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BC0EAC5-85A2-46CD-9820-BD883273D9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C736129-8ED3-4C3B-B10D-AA7F11BAF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200849-834E-4FC5-92A4-A949560B2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CA3E-BF82-4D64-9A45-6430A9E4F4CA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46E01B-874C-4344-B3B2-A2B86650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360BC55-7E7E-4E65-A42E-83F3A009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0190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AE74FE6-9D84-455C-B483-5910AD2E9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1054ABD-182B-491E-A895-2550DB937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3C1746-3DC3-41B0-A8BB-228B0CDF5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40E26-CBD9-4F28-8F88-45019A52D58B}" type="datetime1">
              <a:rPr lang="ko-KR" altLang="en-US" smtClean="0"/>
              <a:t>2019-10-16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54CD80-263C-4B08-8BA9-040C6643E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3B679D-E901-4161-A122-F5E220E8B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B25EC-6257-4CD5-A02B-112B923F52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378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68F121-382F-42E0-9CBA-48B734465DAB}"/>
              </a:ext>
            </a:extLst>
          </p:cNvPr>
          <p:cNvSpPr txBox="1"/>
          <p:nvPr/>
        </p:nvSpPr>
        <p:spPr>
          <a:xfrm>
            <a:off x="4462404" y="2181188"/>
            <a:ext cx="3267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/>
              <a:t>BLE Beacon</a:t>
            </a:r>
            <a:endParaRPr lang="ko-KR" altLang="en-US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AC506F-6DB5-4B44-B19E-3AF1374A1FF8}"/>
              </a:ext>
            </a:extLst>
          </p:cNvPr>
          <p:cNvSpPr txBox="1"/>
          <p:nvPr/>
        </p:nvSpPr>
        <p:spPr>
          <a:xfrm>
            <a:off x="9057001" y="5649513"/>
            <a:ext cx="211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컴퓨터학과 노건호</a:t>
            </a:r>
          </a:p>
        </p:txBody>
      </p:sp>
    </p:spTree>
    <p:extLst>
      <p:ext uri="{BB962C8B-B14F-4D97-AF65-F5344CB8AC3E}">
        <p14:creationId xmlns:p14="http://schemas.microsoft.com/office/powerpoint/2010/main" val="316769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5B65A0-88D7-428D-B245-3EE93AFB201B}"/>
              </a:ext>
            </a:extLst>
          </p:cNvPr>
          <p:cNvSpPr txBox="1"/>
          <p:nvPr/>
        </p:nvSpPr>
        <p:spPr>
          <a:xfrm>
            <a:off x="1253801" y="695247"/>
            <a:ext cx="10779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/>
              <a:t>목차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B573988-3A0C-40A5-A693-00B8A59A2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99A91CC-A1C2-4DE1-921F-16481425B02D}"/>
              </a:ext>
            </a:extLst>
          </p:cNvPr>
          <p:cNvSpPr/>
          <p:nvPr/>
        </p:nvSpPr>
        <p:spPr>
          <a:xfrm>
            <a:off x="1253801" y="1997839"/>
            <a:ext cx="536035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altLang="ko-KR" sz="2200"/>
              <a:t>Bluetooth 4.0</a:t>
            </a:r>
          </a:p>
          <a:p>
            <a:pPr marL="342900" indent="-342900">
              <a:buFontTx/>
              <a:buChar char="-"/>
            </a:pPr>
            <a:r>
              <a:rPr lang="en-US" altLang="ko-KR" sz="2200"/>
              <a:t>Beacon</a:t>
            </a:r>
          </a:p>
          <a:p>
            <a:pPr marL="342900" indent="-342900">
              <a:buFontTx/>
              <a:buChar char="-"/>
            </a:pPr>
            <a:r>
              <a:rPr lang="en-US" altLang="ko-KR" sz="2200"/>
              <a:t>BLE</a:t>
            </a:r>
            <a:r>
              <a:rPr lang="ko-KR" altLang="en-US" sz="2200"/>
              <a:t> </a:t>
            </a:r>
            <a:r>
              <a:rPr lang="en-US" altLang="ko-KR" sz="2200"/>
              <a:t>Protocol</a:t>
            </a:r>
            <a:r>
              <a:rPr lang="ko-KR" altLang="en-US" sz="2200"/>
              <a:t> </a:t>
            </a:r>
            <a:r>
              <a:rPr lang="en-US" altLang="ko-KR" sz="2200"/>
              <a:t>Stack</a:t>
            </a:r>
          </a:p>
          <a:p>
            <a:pPr marL="342900" indent="-342900">
              <a:buFontTx/>
              <a:buChar char="-"/>
            </a:pPr>
            <a:r>
              <a:rPr lang="en-US" altLang="ko-KR" sz="2200"/>
              <a:t>BLE Connection &amp; Advertise </a:t>
            </a:r>
          </a:p>
          <a:p>
            <a:pPr marL="342900" indent="-342900">
              <a:buFontTx/>
              <a:buChar char="-"/>
            </a:pPr>
            <a:r>
              <a:rPr lang="en-US" altLang="ko-KR" sz="2200"/>
              <a:t>iBeacon</a:t>
            </a:r>
          </a:p>
          <a:p>
            <a:pPr marL="342900" indent="-342900">
              <a:buFontTx/>
              <a:buChar char="-"/>
            </a:pPr>
            <a:r>
              <a:rPr lang="en-US" altLang="ko-KR" sz="2200" err="1"/>
              <a:t>Eddystone</a:t>
            </a:r>
            <a:endParaRPr lang="en-US" altLang="ko-KR" sz="2200"/>
          </a:p>
          <a:p>
            <a:pPr marL="342900" indent="-342900">
              <a:buFontTx/>
              <a:buChar char="-"/>
            </a:pPr>
            <a:r>
              <a:rPr lang="en-US" altLang="ko-KR" sz="2200"/>
              <a:t>Google Beacon</a:t>
            </a:r>
            <a:r>
              <a:rPr lang="ko-KR" altLang="en-US" sz="2200"/>
              <a:t> </a:t>
            </a:r>
            <a:r>
              <a:rPr lang="en-US" altLang="ko-KR" sz="2200"/>
              <a:t>API</a:t>
            </a:r>
          </a:p>
          <a:p>
            <a:pPr marL="342900" indent="-342900">
              <a:buFontTx/>
              <a:buChar char="-"/>
            </a:pPr>
            <a:r>
              <a:rPr lang="en-US" altLang="ko-KR" sz="2200"/>
              <a:t>Physical</a:t>
            </a:r>
            <a:r>
              <a:rPr lang="ko-KR" altLang="en-US" sz="2200"/>
              <a:t> </a:t>
            </a:r>
            <a:r>
              <a:rPr lang="en-US" altLang="ko-KR" sz="2200"/>
              <a:t>Web</a:t>
            </a:r>
          </a:p>
          <a:p>
            <a:pPr marL="342900" indent="-342900">
              <a:buFontTx/>
              <a:buChar char="-"/>
            </a:pPr>
            <a:r>
              <a:rPr lang="en-US" altLang="ko-KR" sz="2200"/>
              <a:t>Web</a:t>
            </a:r>
            <a:r>
              <a:rPr lang="ko-KR" altLang="en-US" sz="2200"/>
              <a:t> </a:t>
            </a:r>
            <a:r>
              <a:rPr lang="en-US" altLang="ko-KR" sz="2200"/>
              <a:t>Bluetooth</a:t>
            </a:r>
            <a:endParaRPr lang="ko-KR" altLang="en-US" sz="2200"/>
          </a:p>
        </p:txBody>
      </p:sp>
    </p:spTree>
    <p:extLst>
      <p:ext uri="{BB962C8B-B14F-4D97-AF65-F5344CB8AC3E}">
        <p14:creationId xmlns:p14="http://schemas.microsoft.com/office/powerpoint/2010/main" val="421079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Bluetooth 4.0</a:t>
            </a:r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DDBF1609-7C84-48FF-8504-5DB992DEE2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14462" y="1920081"/>
            <a:ext cx="9363075" cy="4162425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F25DF38-2168-48B5-AF50-6DC5F2C11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8195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CAE858-C37B-43C1-989A-551792E6C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err="1"/>
              <a:t>비콘이란</a:t>
            </a:r>
            <a:r>
              <a:rPr lang="en-US" altLang="ko-KR"/>
              <a:t>?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86B35AA-0273-4BA7-8478-6F3C98C4C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024" y="2134064"/>
            <a:ext cx="4706530" cy="469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000"/>
              <a:t>데이터를 전송할 수 있는 무선통신 장치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95C62C9-CFF8-476A-B7FE-E74B16A58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D00399F8-F2E4-4F6C-AE73-FE20294D216D}"/>
              </a:ext>
            </a:extLst>
          </p:cNvPr>
          <p:cNvSpPr txBox="1">
            <a:spLocks/>
          </p:cNvSpPr>
          <p:nvPr/>
        </p:nvSpPr>
        <p:spPr>
          <a:xfrm>
            <a:off x="985025" y="2969855"/>
            <a:ext cx="4246756" cy="434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sz="2000"/>
              <a:t>Bluetooth</a:t>
            </a:r>
            <a:r>
              <a:rPr lang="ko-KR" altLang="en-US" sz="2000"/>
              <a:t> </a:t>
            </a:r>
            <a:r>
              <a:rPr lang="en-US" altLang="ko-KR" sz="2000"/>
              <a:t>SMART(BLE) </a:t>
            </a:r>
            <a:r>
              <a:rPr lang="ko-KR" altLang="en-US" sz="2000"/>
              <a:t>기술 사용</a:t>
            </a:r>
            <a:endParaRPr lang="en-US" altLang="ko-KR" sz="200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0C657DD9-B8D3-4907-BE51-BB803D5A6721}"/>
              </a:ext>
            </a:extLst>
          </p:cNvPr>
          <p:cNvSpPr txBox="1">
            <a:spLocks/>
          </p:cNvSpPr>
          <p:nvPr/>
        </p:nvSpPr>
        <p:spPr>
          <a:xfrm>
            <a:off x="985024" y="3849865"/>
            <a:ext cx="4246756" cy="4348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/>
              <a:t>최대 </a:t>
            </a:r>
            <a:r>
              <a:rPr lang="en-US" altLang="ko-KR" sz="2000"/>
              <a:t>50m </a:t>
            </a:r>
            <a:r>
              <a:rPr lang="ko-KR" altLang="en-US" sz="2000"/>
              <a:t>거리에서 작동</a:t>
            </a:r>
          </a:p>
        </p:txBody>
      </p:sp>
      <p:pic>
        <p:nvPicPr>
          <p:cNvPr id="1030" name="Picture 6" descr="beacon에 대한 이미지 검색결과">
            <a:extLst>
              <a:ext uri="{FF2B5EF4-FFF2-40B4-BE49-F238E27FC236}">
                <a16:creationId xmlns:a16="http://schemas.microsoft.com/office/drawing/2014/main" id="{7A675C36-5782-408B-804B-23948B8A70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5" r="13962"/>
          <a:stretch/>
        </p:blipFill>
        <p:spPr bwMode="auto">
          <a:xfrm>
            <a:off x="5973336" y="2134064"/>
            <a:ext cx="5274527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961D8D35-384C-4644-838B-2493EFDA269E}"/>
              </a:ext>
            </a:extLst>
          </p:cNvPr>
          <p:cNvSpPr txBox="1">
            <a:spLocks/>
          </p:cNvSpPr>
          <p:nvPr/>
        </p:nvSpPr>
        <p:spPr>
          <a:xfrm>
            <a:off x="985024" y="4729875"/>
            <a:ext cx="4157547" cy="434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sz="2000"/>
              <a:t>iBeacon, </a:t>
            </a:r>
            <a:r>
              <a:rPr lang="en-US" altLang="ko-KR" sz="2000" err="1"/>
              <a:t>Eddystone</a:t>
            </a:r>
            <a:r>
              <a:rPr lang="ko-KR" altLang="en-US" sz="2000"/>
              <a:t>등이 있음</a:t>
            </a:r>
          </a:p>
        </p:txBody>
      </p:sp>
    </p:spTree>
    <p:extLst>
      <p:ext uri="{BB962C8B-B14F-4D97-AF65-F5344CB8AC3E}">
        <p14:creationId xmlns:p14="http://schemas.microsoft.com/office/powerpoint/2010/main" val="3581717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DC0D1B-9291-4FDB-91C2-1198A883E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프로토콜 스택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2AAD297-28E9-4B9F-9466-AE41499F9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5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20A1C86-E610-4E96-8307-1F5563C39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545" y="1607788"/>
            <a:ext cx="6155055" cy="488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79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388BDF-69A9-49C0-BA79-4C029319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/>
              <a:t>Physical Layer(PHY)</a:t>
            </a:r>
            <a:endParaRPr lang="ko-KR" alt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8EA94F-D4A7-45EB-BE86-B4806AE4E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88880" cy="1603375"/>
          </a:xfrm>
        </p:spPr>
        <p:txBody>
          <a:bodyPr>
            <a:noAutofit/>
          </a:bodyPr>
          <a:lstStyle/>
          <a:p>
            <a:r>
              <a:rPr lang="en-US" altLang="ko-KR" sz="1800"/>
              <a:t>Analog </a:t>
            </a:r>
            <a:r>
              <a:rPr lang="ko-KR" altLang="en-US" sz="1800"/>
              <a:t>신호를 </a:t>
            </a:r>
            <a:r>
              <a:rPr lang="en-US" altLang="ko-KR" sz="1800"/>
              <a:t>Digital </a:t>
            </a:r>
            <a:r>
              <a:rPr lang="ko-KR" altLang="en-US" sz="1800"/>
              <a:t>신호로 바꾸어 주거나 </a:t>
            </a:r>
            <a:r>
              <a:rPr lang="en-US" altLang="ko-KR" sz="1800"/>
              <a:t>Digital </a:t>
            </a:r>
            <a:r>
              <a:rPr lang="ko-KR" altLang="en-US" sz="1800"/>
              <a:t>신호를 </a:t>
            </a:r>
            <a:r>
              <a:rPr lang="en-US" altLang="ko-KR" sz="1800"/>
              <a:t>Analog </a:t>
            </a:r>
            <a:r>
              <a:rPr lang="ko-KR" altLang="en-US" sz="1800"/>
              <a:t>신호로 변경</a:t>
            </a:r>
            <a:endParaRPr lang="en-US" altLang="ko-KR" sz="1800"/>
          </a:p>
          <a:p>
            <a:r>
              <a:rPr lang="en-US" altLang="ko-KR" sz="1800"/>
              <a:t>Bluetooth</a:t>
            </a:r>
            <a:r>
              <a:rPr lang="ko-KR" altLang="en-US" sz="1800"/>
              <a:t>에서는 </a:t>
            </a:r>
            <a:r>
              <a:rPr lang="en-US" altLang="ko-KR" sz="1800"/>
              <a:t>2.4 GHz </a:t>
            </a:r>
            <a:r>
              <a:rPr lang="ko-KR" altLang="en-US" sz="1800"/>
              <a:t>주파수를 사용하고</a:t>
            </a:r>
            <a:r>
              <a:rPr lang="en-US" altLang="ko-KR" sz="1800"/>
              <a:t>, </a:t>
            </a:r>
            <a:r>
              <a:rPr lang="ko-KR" altLang="en-US" sz="1800"/>
              <a:t> </a:t>
            </a:r>
            <a:r>
              <a:rPr lang="en-US" altLang="ko-KR" sz="1800"/>
              <a:t>40</a:t>
            </a:r>
            <a:r>
              <a:rPr lang="ko-KR" altLang="en-US" sz="1800"/>
              <a:t>개의 </a:t>
            </a:r>
            <a:r>
              <a:rPr lang="en-US" altLang="ko-KR" sz="1800"/>
              <a:t>Channel</a:t>
            </a:r>
            <a:r>
              <a:rPr lang="ko-KR" altLang="en-US" sz="1800"/>
              <a:t>로 나누어 통신을 한다</a:t>
            </a:r>
            <a:r>
              <a:rPr lang="en-US" altLang="ko-KR" sz="1800"/>
              <a:t>(2402MHz~2480MHz).</a:t>
            </a:r>
          </a:p>
          <a:p>
            <a:r>
              <a:rPr lang="en-US" altLang="ko-KR" sz="1800" b="1"/>
              <a:t>Advertising Channel: </a:t>
            </a:r>
            <a:r>
              <a:rPr lang="en-US" altLang="ko-KR" sz="1800"/>
              <a:t>Connection</a:t>
            </a:r>
            <a:r>
              <a:rPr lang="ko-KR" altLang="en-US" sz="1800"/>
              <a:t>을 맺기 위해 주고 받는 </a:t>
            </a:r>
            <a:r>
              <a:rPr lang="en-US" altLang="ko-KR" sz="1800"/>
              <a:t>Packet</a:t>
            </a:r>
            <a:r>
              <a:rPr lang="ko-KR" altLang="en-US" sz="1800"/>
              <a:t>들의 교환에 사용됨</a:t>
            </a:r>
            <a:r>
              <a:rPr lang="en-US" altLang="ko-KR" sz="1800"/>
              <a:t>(3</a:t>
            </a:r>
            <a:r>
              <a:rPr lang="ko-KR" altLang="en-US" sz="1800"/>
              <a:t>개</a:t>
            </a:r>
            <a:r>
              <a:rPr lang="en-US" altLang="ko-KR" sz="1800"/>
              <a:t>)</a:t>
            </a:r>
          </a:p>
          <a:p>
            <a:r>
              <a:rPr lang="en-US" altLang="ko-KR" sz="1800" b="1"/>
              <a:t>Data Channel: </a:t>
            </a:r>
            <a:r>
              <a:rPr lang="en-US" altLang="ko-KR" sz="1800"/>
              <a:t>Connection </a:t>
            </a:r>
            <a:r>
              <a:rPr lang="ko-KR" altLang="en-US" sz="1800"/>
              <a:t>이후의 </a:t>
            </a:r>
            <a:r>
              <a:rPr lang="en-US" altLang="ko-KR" sz="1800"/>
              <a:t>Data Packet </a:t>
            </a:r>
            <a:r>
              <a:rPr lang="ko-KR" altLang="en-US" sz="1800"/>
              <a:t>교환에 이용된다</a:t>
            </a:r>
            <a:r>
              <a:rPr lang="en-US" altLang="ko-KR" sz="1800"/>
              <a:t>(37</a:t>
            </a:r>
            <a:r>
              <a:rPr lang="ko-KR" altLang="en-US" sz="1800"/>
              <a:t>개</a:t>
            </a:r>
            <a:r>
              <a:rPr lang="en-US" altLang="ko-KR" sz="1800"/>
              <a:t>)</a:t>
            </a:r>
            <a:endParaRPr lang="en-US" sz="18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9413C97-32C1-4745-A2E0-535A8C39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0800000" flipV="1">
            <a:off x="7211703" y="6266407"/>
            <a:ext cx="4126074" cy="54918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48B25EC-6257-4CD5-A02B-112B923F52F0}" type="slidenum">
              <a:rPr lang="ko-KR" altLang="en-US" smtClean="0"/>
              <a:pPr>
                <a:spcAft>
                  <a:spcPts val="600"/>
                </a:spcAft>
              </a:pPr>
              <a:t>6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637A75A-E181-4FE1-9298-A54F7C94E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215" y="3879533"/>
            <a:ext cx="75628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80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A01779-180C-4DC1-96C1-C5427BE3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Link Layer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36F435F-A463-4BCB-8CDF-D60B607D5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9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/>
              <a:t>Physical Layer</a:t>
            </a:r>
            <a:r>
              <a:rPr lang="ko-KR" altLang="en-US" sz="2000"/>
              <a:t>와 직접 상호작용하는 </a:t>
            </a:r>
            <a:r>
              <a:rPr lang="en-US" altLang="ko-KR" sz="2000"/>
              <a:t>hardware</a:t>
            </a:r>
            <a:r>
              <a:rPr lang="ko-KR" altLang="en-US" sz="2000"/>
              <a:t>와 </a:t>
            </a:r>
            <a:r>
              <a:rPr lang="en-US" altLang="ko-KR" sz="2000"/>
              <a:t>software</a:t>
            </a:r>
            <a:r>
              <a:rPr lang="ko-KR" altLang="en-US" sz="2000"/>
              <a:t>로 구성</a:t>
            </a:r>
            <a:endParaRPr lang="en-US" altLang="ko-KR" sz="20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6E2312-35ED-40A7-8B31-150DF4AEE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4A90432-284E-4794-81CE-CA4E0DF5A9D2}"/>
              </a:ext>
            </a:extLst>
          </p:cNvPr>
          <p:cNvSpPr/>
          <p:nvPr/>
        </p:nvSpPr>
        <p:spPr>
          <a:xfrm>
            <a:off x="864973" y="3164363"/>
            <a:ext cx="8966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>
                <a:solidFill>
                  <a:srgbClr val="323232"/>
                </a:solidFill>
                <a:latin typeface="Avenir"/>
              </a:rPr>
              <a:t>&lt;Role&gt;</a:t>
            </a:r>
          </a:p>
          <a:p>
            <a:r>
              <a:rPr lang="en-US" altLang="ko-KR" b="1">
                <a:solidFill>
                  <a:srgbClr val="323232"/>
                </a:solidFill>
                <a:latin typeface="Avenir"/>
              </a:rPr>
              <a:t>Master</a:t>
            </a:r>
          </a:p>
          <a:p>
            <a:pPr lvl="1"/>
            <a:r>
              <a:rPr lang="ko-KR" altLang="en-US">
                <a:solidFill>
                  <a:srgbClr val="323232"/>
                </a:solidFill>
                <a:latin typeface="Avenir"/>
              </a:rPr>
              <a:t>연결을 시작하고</a:t>
            </a:r>
            <a:r>
              <a:rPr lang="en-US" altLang="ko-KR">
                <a:solidFill>
                  <a:srgbClr val="323232"/>
                </a:solidFill>
                <a:latin typeface="Avenir"/>
              </a:rPr>
              <a:t>, </a:t>
            </a:r>
            <a:r>
              <a:rPr lang="ko-KR" altLang="en-US">
                <a:solidFill>
                  <a:srgbClr val="323232"/>
                </a:solidFill>
                <a:latin typeface="Avenir"/>
              </a:rPr>
              <a:t>연결 후에 전체 </a:t>
            </a:r>
            <a:r>
              <a:rPr lang="en-US" altLang="ko-KR">
                <a:solidFill>
                  <a:srgbClr val="323232"/>
                </a:solidFill>
                <a:latin typeface="Avenir"/>
              </a:rPr>
              <a:t>connection</a:t>
            </a:r>
            <a:r>
              <a:rPr lang="ko-KR" altLang="en-US">
                <a:solidFill>
                  <a:srgbClr val="323232"/>
                </a:solidFill>
                <a:latin typeface="Avenir"/>
              </a:rPr>
              <a:t>을 관리하는 역할</a:t>
            </a:r>
            <a:endParaRPr lang="en-US" altLang="ko-KR">
              <a:solidFill>
                <a:srgbClr val="323232"/>
              </a:solidFill>
              <a:latin typeface="Avenir"/>
            </a:endParaRPr>
          </a:p>
          <a:p>
            <a:r>
              <a:rPr lang="en-US" altLang="ko-KR" b="1">
                <a:solidFill>
                  <a:srgbClr val="323232"/>
                </a:solidFill>
                <a:latin typeface="Avenir"/>
              </a:rPr>
              <a:t>Slave</a:t>
            </a:r>
          </a:p>
          <a:p>
            <a:pPr lvl="1"/>
            <a:r>
              <a:rPr lang="en-US" altLang="ko-KR">
                <a:solidFill>
                  <a:srgbClr val="323232"/>
                </a:solidFill>
                <a:latin typeface="Avenir"/>
              </a:rPr>
              <a:t>Master</a:t>
            </a:r>
            <a:r>
              <a:rPr lang="ko-KR" altLang="en-US">
                <a:solidFill>
                  <a:srgbClr val="323232"/>
                </a:solidFill>
                <a:latin typeface="Avenir"/>
              </a:rPr>
              <a:t>의 연결 요청을 받고</a:t>
            </a:r>
            <a:r>
              <a:rPr lang="en-US" altLang="ko-KR">
                <a:solidFill>
                  <a:srgbClr val="323232"/>
                </a:solidFill>
                <a:latin typeface="Avenir"/>
              </a:rPr>
              <a:t>, Master</a:t>
            </a:r>
            <a:r>
              <a:rPr lang="ko-KR" altLang="en-US">
                <a:solidFill>
                  <a:srgbClr val="323232"/>
                </a:solidFill>
                <a:latin typeface="Avenir"/>
              </a:rPr>
              <a:t>의 </a:t>
            </a:r>
            <a:r>
              <a:rPr lang="en-US" altLang="ko-KR">
                <a:solidFill>
                  <a:srgbClr val="323232"/>
                </a:solidFill>
                <a:latin typeface="Avenir"/>
              </a:rPr>
              <a:t>timing </a:t>
            </a:r>
            <a:r>
              <a:rPr lang="ko-KR" altLang="en-US">
                <a:solidFill>
                  <a:srgbClr val="323232"/>
                </a:solidFill>
                <a:latin typeface="Avenir"/>
              </a:rPr>
              <a:t>규약을 따르는 역할</a:t>
            </a:r>
            <a:endParaRPr lang="en-US" altLang="ko-KR">
              <a:solidFill>
                <a:srgbClr val="323232"/>
              </a:solidFill>
              <a:latin typeface="Avenir"/>
            </a:endParaRPr>
          </a:p>
          <a:p>
            <a:r>
              <a:rPr lang="en-US" altLang="ko-KR" b="1">
                <a:solidFill>
                  <a:srgbClr val="323232"/>
                </a:solidFill>
                <a:latin typeface="Avenir"/>
              </a:rPr>
              <a:t>Advertiser</a:t>
            </a:r>
          </a:p>
          <a:p>
            <a:pPr lvl="1"/>
            <a:r>
              <a:rPr lang="en-US" altLang="ko-KR">
                <a:solidFill>
                  <a:srgbClr val="323232"/>
                </a:solidFill>
                <a:latin typeface="Avenir"/>
              </a:rPr>
              <a:t>Advertising Packet</a:t>
            </a:r>
            <a:r>
              <a:rPr lang="ko-KR" altLang="en-US">
                <a:solidFill>
                  <a:srgbClr val="323232"/>
                </a:solidFill>
                <a:latin typeface="Avenir"/>
              </a:rPr>
              <a:t>을 보내는 역할</a:t>
            </a:r>
            <a:endParaRPr lang="en-US" altLang="ko-KR">
              <a:solidFill>
                <a:srgbClr val="323232"/>
              </a:solidFill>
              <a:latin typeface="Avenir"/>
            </a:endParaRPr>
          </a:p>
          <a:p>
            <a:r>
              <a:rPr lang="en-US" altLang="ko-KR" b="1">
                <a:solidFill>
                  <a:srgbClr val="323232"/>
                </a:solidFill>
                <a:latin typeface="Avenir"/>
              </a:rPr>
              <a:t>Scanner</a:t>
            </a:r>
          </a:p>
          <a:p>
            <a:pPr lvl="1"/>
            <a:r>
              <a:rPr lang="en-US" altLang="ko-KR">
                <a:solidFill>
                  <a:srgbClr val="323232"/>
                </a:solidFill>
                <a:latin typeface="Avenir"/>
              </a:rPr>
              <a:t>Advertising Packet</a:t>
            </a:r>
            <a:r>
              <a:rPr lang="ko-KR" altLang="en-US">
                <a:solidFill>
                  <a:srgbClr val="323232"/>
                </a:solidFill>
                <a:latin typeface="Avenir"/>
              </a:rPr>
              <a:t>을 </a:t>
            </a:r>
            <a:r>
              <a:rPr lang="en-US" altLang="ko-KR">
                <a:solidFill>
                  <a:srgbClr val="323232"/>
                </a:solidFill>
                <a:latin typeface="Avenir"/>
              </a:rPr>
              <a:t>Scanning</a:t>
            </a:r>
            <a:r>
              <a:rPr lang="ko-KR" altLang="en-US">
                <a:solidFill>
                  <a:srgbClr val="323232"/>
                </a:solidFill>
                <a:latin typeface="Avenir"/>
              </a:rPr>
              <a:t>하는 역할</a:t>
            </a:r>
            <a:endParaRPr lang="en-US" altLang="ko-KR" b="0" i="0">
              <a:solidFill>
                <a:srgbClr val="323232"/>
              </a:solidFill>
              <a:effectLst/>
              <a:latin typeface="Avenir"/>
            </a:endParaRP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110DF976-49ED-4803-9E58-440BF1EE15AC}"/>
              </a:ext>
            </a:extLst>
          </p:cNvPr>
          <p:cNvSpPr txBox="1">
            <a:spLocks/>
          </p:cNvSpPr>
          <p:nvPr/>
        </p:nvSpPr>
        <p:spPr>
          <a:xfrm>
            <a:off x="838200" y="2400250"/>
            <a:ext cx="10515600" cy="409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/>
              <a:t>통신하는데 있어서 디바이스의 </a:t>
            </a:r>
            <a:r>
              <a:rPr lang="en-US" altLang="ko-KR" sz="2000"/>
              <a:t>Role</a:t>
            </a:r>
            <a:r>
              <a:rPr lang="ko-KR" altLang="en-US" sz="2000"/>
              <a:t>을 정의하고 이에 따라 변경되는 </a:t>
            </a:r>
            <a:r>
              <a:rPr lang="en-US" altLang="ko-KR" sz="2000"/>
              <a:t>State</a:t>
            </a:r>
            <a:r>
              <a:rPr lang="ko-KR" altLang="en-US" sz="2000"/>
              <a:t>를 가지고</a:t>
            </a:r>
            <a:r>
              <a:rPr lang="en-US" altLang="ko-KR" sz="2000"/>
              <a:t> </a:t>
            </a:r>
            <a:r>
              <a:rPr lang="ko-KR" altLang="en-US" sz="2000"/>
              <a:t>있음</a:t>
            </a:r>
          </a:p>
        </p:txBody>
      </p:sp>
    </p:spTree>
    <p:extLst>
      <p:ext uri="{BB962C8B-B14F-4D97-AF65-F5344CB8AC3E}">
        <p14:creationId xmlns:p14="http://schemas.microsoft.com/office/powerpoint/2010/main" val="789944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A01779-180C-4DC1-96C1-C5427BE3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Link Layer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6E2312-35ED-40A7-8B31-150DF4AEE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4A90432-284E-4794-81CE-CA4E0DF5A9D2}"/>
              </a:ext>
            </a:extLst>
          </p:cNvPr>
          <p:cNvSpPr/>
          <p:nvPr/>
        </p:nvSpPr>
        <p:spPr>
          <a:xfrm>
            <a:off x="838200" y="1794709"/>
            <a:ext cx="616675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323232"/>
                </a:solidFill>
                <a:latin typeface="Avenir"/>
              </a:rPr>
              <a:t>&lt;State&gt;</a:t>
            </a:r>
            <a:endParaRPr lang="en-US" altLang="ko-KR" b="1" dirty="0">
              <a:latin typeface="Avenir"/>
            </a:endParaRPr>
          </a:p>
          <a:p>
            <a:r>
              <a:rPr lang="en-US" altLang="ko-KR" b="1" dirty="0">
                <a:latin typeface="Avenir"/>
              </a:rPr>
              <a:t>Standby State </a:t>
            </a:r>
          </a:p>
          <a:p>
            <a:pPr lvl="1"/>
            <a:r>
              <a:rPr lang="en-US" altLang="ko-KR" dirty="0"/>
              <a:t>Signal Packet</a:t>
            </a:r>
            <a:r>
              <a:rPr lang="ko-KR" altLang="en-US" dirty="0"/>
              <a:t>을 보내지도</a:t>
            </a:r>
            <a:r>
              <a:rPr lang="en-US" altLang="ko-KR" dirty="0"/>
              <a:t>, </a:t>
            </a:r>
            <a:r>
              <a:rPr lang="ko-KR" altLang="en-US" dirty="0"/>
              <a:t>받지도 않는 상태</a:t>
            </a:r>
            <a:endParaRPr lang="en-US" altLang="ko-KR" b="1" dirty="0">
              <a:latin typeface="Avenir"/>
            </a:endParaRPr>
          </a:p>
          <a:p>
            <a:r>
              <a:rPr lang="en-US" altLang="ko-KR" b="1" dirty="0">
                <a:latin typeface="Avenir"/>
              </a:rPr>
              <a:t>Advertising State</a:t>
            </a:r>
          </a:p>
          <a:p>
            <a:pPr lvl="1"/>
            <a:r>
              <a:rPr lang="en-US" altLang="ko-KR" dirty="0">
                <a:latin typeface="Avenir"/>
              </a:rPr>
              <a:t>Advertising Packet</a:t>
            </a:r>
            <a:r>
              <a:rPr lang="ko-KR" altLang="en-US" dirty="0">
                <a:latin typeface="Avenir"/>
              </a:rPr>
              <a:t>을 보내고</a:t>
            </a:r>
            <a:r>
              <a:rPr lang="en-US" altLang="ko-KR" dirty="0">
                <a:latin typeface="Avenir"/>
              </a:rPr>
              <a:t>, </a:t>
            </a:r>
            <a:r>
              <a:rPr lang="ko-KR" altLang="en-US" dirty="0">
                <a:latin typeface="Avenir"/>
              </a:rPr>
              <a:t>해당 </a:t>
            </a:r>
            <a:r>
              <a:rPr lang="en-US" altLang="ko-KR" dirty="0">
                <a:latin typeface="Avenir"/>
              </a:rPr>
              <a:t>Advertising Packet</a:t>
            </a:r>
            <a:r>
              <a:rPr lang="ko-KR" altLang="en-US" dirty="0">
                <a:latin typeface="Avenir"/>
              </a:rPr>
              <a:t>에 대한 상대 디바이스의 </a:t>
            </a:r>
            <a:r>
              <a:rPr lang="en-US" altLang="ko-KR" dirty="0">
                <a:latin typeface="Avenir"/>
              </a:rPr>
              <a:t>Response</a:t>
            </a:r>
            <a:r>
              <a:rPr lang="ko-KR" altLang="en-US" dirty="0">
                <a:latin typeface="Avenir"/>
              </a:rPr>
              <a:t>를 받을 수 있고 이에 응답할 수 있는 상태</a:t>
            </a:r>
            <a:endParaRPr lang="en-US" altLang="ko-KR" dirty="0">
              <a:latin typeface="Avenir"/>
            </a:endParaRPr>
          </a:p>
          <a:p>
            <a:r>
              <a:rPr lang="en-US" altLang="ko-KR" b="1" dirty="0">
                <a:latin typeface="Avenir"/>
              </a:rPr>
              <a:t>Scanning State</a:t>
            </a:r>
          </a:p>
          <a:p>
            <a:pPr lvl="1"/>
            <a:r>
              <a:rPr lang="en-US" altLang="ko-KR" dirty="0">
                <a:latin typeface="Avenir"/>
              </a:rPr>
              <a:t>Advertising Channel</a:t>
            </a:r>
            <a:r>
              <a:rPr lang="ko-KR" altLang="en-US" dirty="0">
                <a:latin typeface="Avenir"/>
              </a:rPr>
              <a:t>에서 </a:t>
            </a:r>
            <a:r>
              <a:rPr lang="en-US" altLang="ko-KR" dirty="0" err="1">
                <a:latin typeface="Avenir"/>
              </a:rPr>
              <a:t>Scaning</a:t>
            </a:r>
            <a:r>
              <a:rPr lang="ko-KR" altLang="en-US" dirty="0">
                <a:latin typeface="Avenir"/>
              </a:rPr>
              <a:t>하고 있는 상태</a:t>
            </a:r>
            <a:endParaRPr lang="en-US" altLang="ko-KR" dirty="0">
              <a:latin typeface="Avenir"/>
            </a:endParaRPr>
          </a:p>
          <a:p>
            <a:r>
              <a:rPr lang="en-US" altLang="ko-KR" b="1" dirty="0">
                <a:latin typeface="Avenir"/>
              </a:rPr>
              <a:t>Initiating State</a:t>
            </a:r>
          </a:p>
          <a:p>
            <a:pPr lvl="1"/>
            <a:r>
              <a:rPr lang="en-US" altLang="ko-KR" dirty="0">
                <a:latin typeface="Avenir"/>
              </a:rPr>
              <a:t>Advertiser</a:t>
            </a:r>
            <a:r>
              <a:rPr lang="ko-KR" altLang="en-US" dirty="0">
                <a:latin typeface="Avenir"/>
              </a:rPr>
              <a:t>의 </a:t>
            </a:r>
            <a:r>
              <a:rPr lang="en-US" altLang="ko-KR" dirty="0">
                <a:latin typeface="Avenir"/>
              </a:rPr>
              <a:t>Connectable Advertising Packet</a:t>
            </a:r>
            <a:r>
              <a:rPr lang="ko-KR" altLang="en-US" dirty="0">
                <a:latin typeface="Avenir"/>
              </a:rPr>
              <a:t>을 </a:t>
            </a:r>
            <a:r>
              <a:rPr lang="ko-KR" altLang="en-US" dirty="0" err="1">
                <a:latin typeface="Avenir"/>
              </a:rPr>
              <a:t>받고난</a:t>
            </a:r>
            <a:r>
              <a:rPr lang="ko-KR" altLang="en-US" dirty="0">
                <a:latin typeface="Avenir"/>
              </a:rPr>
              <a:t> 후 </a:t>
            </a:r>
            <a:r>
              <a:rPr lang="en-US" altLang="ko-KR" dirty="0" err="1">
                <a:latin typeface="Avenir"/>
              </a:rPr>
              <a:t>Connetion</a:t>
            </a:r>
            <a:r>
              <a:rPr lang="en-US" altLang="ko-KR" dirty="0">
                <a:latin typeface="Avenir"/>
              </a:rPr>
              <a:t> Request</a:t>
            </a:r>
            <a:r>
              <a:rPr lang="ko-KR" altLang="en-US" dirty="0">
                <a:latin typeface="Avenir"/>
              </a:rPr>
              <a:t>를 보내는 상태</a:t>
            </a:r>
            <a:endParaRPr lang="en-US" altLang="ko-KR" dirty="0">
              <a:latin typeface="Avenir"/>
            </a:endParaRPr>
          </a:p>
          <a:p>
            <a:r>
              <a:rPr lang="en-US" altLang="ko-KR" b="1" dirty="0">
                <a:latin typeface="Avenir"/>
              </a:rPr>
              <a:t>Connection State</a:t>
            </a:r>
          </a:p>
          <a:p>
            <a:pPr lvl="1"/>
            <a:r>
              <a:rPr lang="en-US" altLang="ko-KR" dirty="0">
                <a:latin typeface="Avenir"/>
              </a:rPr>
              <a:t>Connection </a:t>
            </a:r>
            <a:r>
              <a:rPr lang="ko-KR" altLang="en-US" dirty="0">
                <a:latin typeface="Avenir"/>
              </a:rPr>
              <a:t>이후의 상태</a:t>
            </a:r>
            <a:endParaRPr lang="en-US" altLang="ko-KR" b="0" i="0" dirty="0">
              <a:solidFill>
                <a:srgbClr val="323232"/>
              </a:solidFill>
              <a:effectLst/>
              <a:latin typeface="Avenir"/>
            </a:endParaRPr>
          </a:p>
          <a:p>
            <a:pPr lvl="1"/>
            <a:endParaRPr lang="en-US" altLang="ko-KR" b="0" i="0" dirty="0">
              <a:solidFill>
                <a:srgbClr val="323232"/>
              </a:solidFill>
              <a:effectLst/>
              <a:latin typeface="Avenir"/>
            </a:endParaRPr>
          </a:p>
        </p:txBody>
      </p:sp>
      <p:pic>
        <p:nvPicPr>
          <p:cNvPr id="7" name="내용 개체 틀 4">
            <a:extLst>
              <a:ext uri="{FF2B5EF4-FFF2-40B4-BE49-F238E27FC236}">
                <a16:creationId xmlns:a16="http://schemas.microsoft.com/office/drawing/2014/main" id="{9C9390B1-21A6-4EFC-B6CD-AA95EFB7B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969" y="1690688"/>
            <a:ext cx="444084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18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78202A-616B-4DD1-9A75-B2AB036B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GAP(Generic Access Profile)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F4EEE36-251D-40A2-A74A-78D47DCC8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570671"/>
          </a:xfrm>
        </p:spPr>
        <p:txBody>
          <a:bodyPr>
            <a:normAutofit/>
          </a:bodyPr>
          <a:lstStyle/>
          <a:p>
            <a:r>
              <a:rPr lang="ko-KR" altLang="en-US" sz="2000"/>
              <a:t>서로 다른 제조사가 만든 </a:t>
            </a:r>
            <a:r>
              <a:rPr lang="en-US" altLang="ko-KR" sz="2000"/>
              <a:t>BLE </a:t>
            </a:r>
            <a:r>
              <a:rPr lang="ko-KR" altLang="en-US" sz="2000"/>
              <a:t>디바이스들끼리 서로 호환되어 통신할 수 있도록 함</a:t>
            </a:r>
            <a:endParaRPr lang="en-US" altLang="ko-KR" sz="2000"/>
          </a:p>
          <a:p>
            <a:r>
              <a:rPr lang="ko-KR" altLang="en-US" sz="2000"/>
              <a:t>즉</a:t>
            </a:r>
            <a:r>
              <a:rPr lang="en-US" altLang="ko-KR" sz="2000"/>
              <a:t>, </a:t>
            </a:r>
            <a:r>
              <a:rPr lang="ko-KR" altLang="en-US" sz="2000"/>
              <a:t>어떻게 </a:t>
            </a:r>
            <a:r>
              <a:rPr lang="ko-KR" altLang="en-US" sz="2000" err="1"/>
              <a:t>디바이스간에</a:t>
            </a:r>
            <a:r>
              <a:rPr lang="ko-KR" altLang="en-US" sz="2000"/>
              <a:t> 서로를 인지하고</a:t>
            </a:r>
            <a:r>
              <a:rPr lang="en-US" altLang="ko-KR" sz="2000"/>
              <a:t>, Data</a:t>
            </a:r>
            <a:r>
              <a:rPr lang="ko-KR" altLang="en-US" sz="2000"/>
              <a:t>를 </a:t>
            </a:r>
            <a:r>
              <a:rPr lang="en-US" altLang="ko-KR" sz="2000"/>
              <a:t>Advertising</a:t>
            </a:r>
            <a:r>
              <a:rPr lang="ko-KR" altLang="en-US" sz="2000"/>
              <a:t>하고</a:t>
            </a:r>
            <a:r>
              <a:rPr lang="en-US" altLang="ko-KR" sz="2000"/>
              <a:t>, Connection</a:t>
            </a:r>
            <a:r>
              <a:rPr lang="ko-KR" altLang="en-US" sz="2000"/>
              <a:t>을 맺을지에 대한 프레임워크를 제공한다</a:t>
            </a:r>
            <a:r>
              <a:rPr lang="en-US" altLang="ko-KR" sz="2000"/>
              <a:t>. </a:t>
            </a:r>
          </a:p>
          <a:p>
            <a:r>
              <a:rPr lang="ko-KR" altLang="en-US" sz="2000"/>
              <a:t>여기서는 </a:t>
            </a:r>
            <a:r>
              <a:rPr lang="en-US" altLang="ko-KR" sz="2000"/>
              <a:t>BLE Connection</a:t>
            </a:r>
            <a:r>
              <a:rPr lang="ko-KR" altLang="en-US" sz="2000"/>
              <a:t>과 관련이 있는 </a:t>
            </a:r>
            <a:r>
              <a:rPr lang="en-US" altLang="ko-KR" sz="2000"/>
              <a:t>Role</a:t>
            </a:r>
            <a:r>
              <a:rPr lang="ko-KR" altLang="en-US" sz="2000"/>
              <a:t>에 대해서만 알아보겠다</a:t>
            </a:r>
            <a:r>
              <a:rPr lang="en-US" altLang="ko-KR" sz="2000"/>
              <a:t>.</a:t>
            </a:r>
          </a:p>
          <a:p>
            <a:endParaRPr lang="ko-KR" altLang="en-US" sz="20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909164-D544-4C92-AED5-7D5ED41A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8838169-0591-4864-A14F-64524C1E7143}"/>
              </a:ext>
            </a:extLst>
          </p:cNvPr>
          <p:cNvSpPr/>
          <p:nvPr/>
        </p:nvSpPr>
        <p:spPr>
          <a:xfrm>
            <a:off x="838200" y="3261359"/>
            <a:ext cx="105156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b="1"/>
              <a:t>&lt;Role&gt;</a:t>
            </a:r>
          </a:p>
          <a:p>
            <a:r>
              <a:rPr lang="en-US" altLang="ko-KR" sz="1500" b="1"/>
              <a:t>Broadcaster</a:t>
            </a:r>
          </a:p>
          <a:p>
            <a:pPr marL="285750" indent="-285750">
              <a:buFontTx/>
              <a:buChar char="-"/>
            </a:pPr>
            <a:r>
              <a:rPr lang="en-US" altLang="ko-KR" sz="1500"/>
              <a:t>Link Layer</a:t>
            </a:r>
            <a:r>
              <a:rPr lang="ko-KR" altLang="en-US" sz="1500"/>
              <a:t>에서 </a:t>
            </a:r>
            <a:r>
              <a:rPr lang="en-US" altLang="ko-KR" sz="1500"/>
              <a:t>Advertiser </a:t>
            </a:r>
            <a:r>
              <a:rPr lang="ko-KR" altLang="en-US" sz="1500"/>
              <a:t>역할에 상응한다</a:t>
            </a:r>
            <a:r>
              <a:rPr lang="en-US" altLang="ko-KR" sz="1500"/>
              <a:t>. </a:t>
            </a:r>
            <a:r>
              <a:rPr lang="ko-KR" altLang="en-US" sz="1500"/>
              <a:t>주기적으로 </a:t>
            </a:r>
            <a:r>
              <a:rPr lang="en-US" altLang="ko-KR" sz="1500"/>
              <a:t>Advertising Packet</a:t>
            </a:r>
            <a:r>
              <a:rPr lang="ko-KR" altLang="en-US" sz="1500"/>
              <a:t>을 보낸다</a:t>
            </a:r>
            <a:r>
              <a:rPr lang="en-US" altLang="ko-KR" sz="1500"/>
              <a:t>.</a:t>
            </a:r>
          </a:p>
          <a:p>
            <a:r>
              <a:rPr lang="en-US" altLang="ko-KR" sz="1500" b="1"/>
              <a:t>Observer</a:t>
            </a:r>
            <a:r>
              <a:rPr lang="ko-KR" altLang="en-US" sz="1500"/>
              <a:t> </a:t>
            </a:r>
            <a:endParaRPr lang="en-US" altLang="ko-KR" sz="1500"/>
          </a:p>
          <a:p>
            <a:pPr marL="285750" indent="-285750">
              <a:buFontTx/>
              <a:buChar char="-"/>
            </a:pPr>
            <a:r>
              <a:rPr lang="en-US" altLang="ko-KR" sz="1500"/>
              <a:t>Link Layer</a:t>
            </a:r>
            <a:r>
              <a:rPr lang="ko-KR" altLang="en-US" sz="1500"/>
              <a:t>에서 </a:t>
            </a:r>
            <a:r>
              <a:rPr lang="en-US" altLang="ko-KR" sz="1500"/>
              <a:t>Scanner </a:t>
            </a:r>
            <a:r>
              <a:rPr lang="ko-KR" altLang="en-US" sz="1500"/>
              <a:t>역할에 상응한다</a:t>
            </a:r>
            <a:r>
              <a:rPr lang="en-US" altLang="ko-KR" sz="1500"/>
              <a:t>. Broadcaster</a:t>
            </a:r>
            <a:r>
              <a:rPr lang="ko-KR" altLang="en-US" sz="1500"/>
              <a:t>가 뿌리는 </a:t>
            </a:r>
            <a:r>
              <a:rPr lang="en-US" altLang="ko-KR" sz="1500"/>
              <a:t>Advertising Packet</a:t>
            </a:r>
            <a:r>
              <a:rPr lang="ko-KR" altLang="en-US" sz="1500"/>
              <a:t>에서 </a:t>
            </a:r>
            <a:r>
              <a:rPr lang="en-US" altLang="ko-KR" sz="1500"/>
              <a:t>data</a:t>
            </a:r>
            <a:r>
              <a:rPr lang="ko-KR" altLang="en-US" sz="1500"/>
              <a:t>를 얻는다</a:t>
            </a:r>
            <a:r>
              <a:rPr lang="en-US" altLang="ko-KR" sz="1500"/>
              <a:t>.</a:t>
            </a:r>
          </a:p>
          <a:p>
            <a:r>
              <a:rPr lang="en-US" altLang="ko-KR" sz="1500" b="1"/>
              <a:t>Central</a:t>
            </a:r>
          </a:p>
          <a:p>
            <a:pPr marL="285750" indent="-285750">
              <a:buFontTx/>
              <a:buChar char="-"/>
            </a:pPr>
            <a:r>
              <a:rPr lang="en-US" altLang="ko-KR" sz="1500"/>
              <a:t>Link Layer</a:t>
            </a:r>
            <a:r>
              <a:rPr lang="ko-KR" altLang="en-US" sz="1500"/>
              <a:t>에서 </a:t>
            </a:r>
            <a:r>
              <a:rPr lang="en-US" altLang="ko-KR" sz="1500"/>
              <a:t>Master </a:t>
            </a:r>
            <a:r>
              <a:rPr lang="ko-KR" altLang="en-US" sz="1500"/>
              <a:t>역할과 상응한다</a:t>
            </a:r>
            <a:r>
              <a:rPr lang="en-US" altLang="ko-KR" sz="1500"/>
              <a:t>. Central </a:t>
            </a:r>
            <a:r>
              <a:rPr lang="ko-KR" altLang="en-US" sz="1500"/>
              <a:t>역할은 다른 디바이스의 </a:t>
            </a:r>
            <a:r>
              <a:rPr lang="en-US" altLang="ko-KR" sz="1500"/>
              <a:t>Advertising Packet</a:t>
            </a:r>
            <a:r>
              <a:rPr lang="ko-KR" altLang="en-US" sz="1500"/>
              <a:t>을 듣고 </a:t>
            </a:r>
            <a:r>
              <a:rPr lang="en-US" altLang="ko-KR" sz="1500"/>
              <a:t>Connection</a:t>
            </a:r>
            <a:r>
              <a:rPr lang="ko-KR" altLang="en-US" sz="1500"/>
              <a:t>을 시작할 때 시작된다</a:t>
            </a:r>
            <a:r>
              <a:rPr lang="en-US" altLang="ko-KR" sz="1500"/>
              <a:t>.</a:t>
            </a:r>
          </a:p>
          <a:p>
            <a:r>
              <a:rPr lang="en-US" altLang="ko-KR" sz="1500" b="1"/>
              <a:t>Peripheral</a:t>
            </a:r>
          </a:p>
          <a:p>
            <a:pPr marL="285750" indent="-285750">
              <a:buFontTx/>
              <a:buChar char="-"/>
            </a:pPr>
            <a:r>
              <a:rPr lang="en-US" altLang="ko-KR" sz="1500"/>
              <a:t>Link Layer</a:t>
            </a:r>
            <a:r>
              <a:rPr lang="ko-KR" altLang="en-US" sz="1500"/>
              <a:t>에서 </a:t>
            </a:r>
            <a:r>
              <a:rPr lang="en-US" altLang="ko-KR" sz="1500"/>
              <a:t>Slave </a:t>
            </a:r>
            <a:r>
              <a:rPr lang="ko-KR" altLang="en-US" sz="1500"/>
              <a:t>역할과 상응한다</a:t>
            </a:r>
            <a:r>
              <a:rPr lang="en-US" altLang="ko-KR" sz="1500"/>
              <a:t>. Advertising Packet</a:t>
            </a:r>
            <a:r>
              <a:rPr lang="ko-KR" altLang="en-US" sz="1500"/>
              <a:t>을 보내서 </a:t>
            </a:r>
            <a:r>
              <a:rPr lang="en-US" altLang="ko-KR" sz="1500"/>
              <a:t>Central </a:t>
            </a:r>
            <a:r>
              <a:rPr lang="ko-KR" altLang="en-US" sz="1500"/>
              <a:t>역할의 디바이스가 </a:t>
            </a:r>
            <a:r>
              <a:rPr lang="en-US" altLang="ko-KR" sz="1500"/>
              <a:t>Connection</a:t>
            </a:r>
            <a:r>
              <a:rPr lang="ko-KR" altLang="en-US" sz="1500"/>
              <a:t>을 시작할 수 있도록 하게끔 유도한다</a:t>
            </a:r>
            <a:r>
              <a:rPr lang="en-US" altLang="ko-KR" sz="1500"/>
              <a:t>. </a:t>
            </a:r>
            <a:r>
              <a:rPr lang="ko-KR" altLang="en-US" sz="1500"/>
              <a:t>센서기능이 달린 디바이스들의 역할이다</a:t>
            </a:r>
            <a:r>
              <a:rPr lang="en-US" altLang="ko-KR" sz="15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1883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GATT(Generic Attribute Profile)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9F2EF3-B22F-4E33-B4E3-D6EBA484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79433" cy="3768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/>
              <a:t>PROFILE</a:t>
            </a:r>
          </a:p>
          <a:p>
            <a:pPr>
              <a:buFontTx/>
              <a:buChar char="-"/>
            </a:pPr>
            <a:r>
              <a:rPr lang="ko-KR" altLang="en-US" sz="2000"/>
              <a:t>서비스의 묶음으로</a:t>
            </a:r>
            <a:r>
              <a:rPr lang="en-US" altLang="ko-KR" sz="2000"/>
              <a:t>, Bluetooth SIG</a:t>
            </a:r>
            <a:r>
              <a:rPr lang="ko-KR" altLang="en-US" sz="2000"/>
              <a:t>나 </a:t>
            </a:r>
            <a:r>
              <a:rPr lang="en-US" altLang="ko-KR" sz="2000"/>
              <a:t>Peripheral </a:t>
            </a:r>
            <a:r>
              <a:rPr lang="ko-KR" altLang="en-US" sz="2000"/>
              <a:t>디자이너에 의해 만들어지는 기본 데이터 표준 집합</a:t>
            </a:r>
            <a:endParaRPr lang="en-US" altLang="ko-KR" sz="2000"/>
          </a:p>
          <a:p>
            <a:pPr marL="0" indent="0">
              <a:buNone/>
            </a:pPr>
            <a:r>
              <a:rPr lang="en-US" altLang="ko-KR" sz="2000"/>
              <a:t>SERVICE</a:t>
            </a:r>
          </a:p>
          <a:p>
            <a:pPr>
              <a:buFontTx/>
              <a:buChar char="-"/>
            </a:pPr>
            <a:r>
              <a:rPr lang="ko-KR" altLang="en-US" sz="2000"/>
              <a:t>데이터를 논리적 단위로 나눠 놓은 그룹이다</a:t>
            </a:r>
            <a:r>
              <a:rPr lang="en-US" altLang="ko-KR" sz="2000"/>
              <a:t>. </a:t>
            </a:r>
          </a:p>
          <a:p>
            <a:pPr>
              <a:buFontTx/>
              <a:buChar char="-"/>
            </a:pPr>
            <a:r>
              <a:rPr lang="ko-KR" altLang="en-US" sz="2000"/>
              <a:t>특성</a:t>
            </a:r>
            <a:r>
              <a:rPr lang="en-US" altLang="ko-KR" sz="2000"/>
              <a:t>(characteristic)</a:t>
            </a:r>
            <a:r>
              <a:rPr lang="ko-KR" altLang="en-US" sz="2000"/>
              <a:t>이라 불리는 더 작은 데이터 단위를 하나 이상 포함하고 있다 </a:t>
            </a:r>
            <a:endParaRPr lang="en-US" altLang="ko-KR" sz="2000"/>
          </a:p>
          <a:p>
            <a:pPr marL="0" indent="0">
              <a:buNone/>
            </a:pPr>
            <a:r>
              <a:rPr lang="en-US" altLang="ko-KR" sz="2000"/>
              <a:t>CHARACTERISTIC</a:t>
            </a:r>
          </a:p>
          <a:p>
            <a:pPr>
              <a:buFontTx/>
              <a:buChar char="-"/>
            </a:pPr>
            <a:r>
              <a:rPr lang="en-US" altLang="ko-KR" sz="2000"/>
              <a:t>GATT</a:t>
            </a:r>
            <a:r>
              <a:rPr lang="ko-KR" altLang="en-US" sz="2000"/>
              <a:t>에서 가장 작은 데이터 단위</a:t>
            </a:r>
            <a:endParaRPr lang="en-US" altLang="ko-KR" sz="2000"/>
          </a:p>
          <a:p>
            <a:pPr>
              <a:buFontTx/>
              <a:buChar char="-"/>
            </a:pPr>
            <a:r>
              <a:rPr lang="ko-KR" altLang="en-US" sz="2000"/>
              <a:t>단 하나의 데이터만 포함한다</a:t>
            </a:r>
            <a:endParaRPr lang="en-US" altLang="ko-KR" sz="200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6FDD2F8-CE35-4B75-B2CD-415607D07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428" y="1898391"/>
            <a:ext cx="3000375" cy="3695700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22101C1-2F6A-40CF-9455-E9DDD907D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976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0DADA3-E596-4DF4-AAB2-D1322CD1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3000"/>
              <a:t>Connection Mode vs</a:t>
            </a:r>
            <a:r>
              <a:rPr lang="ko-KR" altLang="en-US" sz="3000"/>
              <a:t> </a:t>
            </a:r>
            <a:r>
              <a:rPr lang="en-US" altLang="ko-KR" sz="3000"/>
              <a:t>Advertise</a:t>
            </a:r>
            <a:r>
              <a:rPr lang="ko-KR" altLang="en-US" sz="3000"/>
              <a:t> </a:t>
            </a:r>
            <a:r>
              <a:rPr lang="en-US" altLang="ko-KR" sz="3000"/>
              <a:t>Mode</a:t>
            </a:r>
            <a:endParaRPr lang="ko-KR" altLang="en-US" sz="30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E029AA5-45EB-4C2A-AAE7-49AC2935F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48B25EC-6257-4CD5-A02B-112B923F52F0}" type="slidenum">
              <a:rPr lang="ko-KR" altLang="en-US" smtClean="0"/>
              <a:t>11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2CF9D11-B53C-44A4-9239-639F6AC10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953" y="1961750"/>
            <a:ext cx="4769423" cy="325702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B84E5EB-A54C-4294-8AD8-33961FC4E1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266"/>
          <a:stretch/>
        </p:blipFill>
        <p:spPr>
          <a:xfrm>
            <a:off x="1299223" y="2945510"/>
            <a:ext cx="4336808" cy="1229797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15BB823D-9394-485B-B84F-AF4151F3BED9}"/>
              </a:ext>
            </a:extLst>
          </p:cNvPr>
          <p:cNvSpPr/>
          <p:nvPr/>
        </p:nvSpPr>
        <p:spPr>
          <a:xfrm>
            <a:off x="5876915" y="1535945"/>
            <a:ext cx="73269" cy="389418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B66E0C-0C08-42EB-82B5-8123FCE19E08}"/>
              </a:ext>
            </a:extLst>
          </p:cNvPr>
          <p:cNvSpPr txBox="1"/>
          <p:nvPr/>
        </p:nvSpPr>
        <p:spPr>
          <a:xfrm>
            <a:off x="2352907" y="5519854"/>
            <a:ext cx="2096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Connection Mode</a:t>
            </a:r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54A65D-74EC-4250-899A-7DE7B345A9E7}"/>
              </a:ext>
            </a:extLst>
          </p:cNvPr>
          <p:cNvSpPr txBox="1"/>
          <p:nvPr/>
        </p:nvSpPr>
        <p:spPr>
          <a:xfrm>
            <a:off x="7885770" y="5519854"/>
            <a:ext cx="2096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Advertise Mode</a:t>
            </a:r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A5AF68-1368-4E1E-9B69-CCB9D2B89E57}"/>
              </a:ext>
            </a:extLst>
          </p:cNvPr>
          <p:cNvSpPr txBox="1"/>
          <p:nvPr/>
        </p:nvSpPr>
        <p:spPr>
          <a:xfrm>
            <a:off x="4554451" y="2576178"/>
            <a:ext cx="947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Master</a:t>
            </a:r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06F030-288C-4D13-8D42-CC7C4755DFE8}"/>
              </a:ext>
            </a:extLst>
          </p:cNvPr>
          <p:cNvSpPr txBox="1"/>
          <p:nvPr/>
        </p:nvSpPr>
        <p:spPr>
          <a:xfrm>
            <a:off x="1701778" y="2576178"/>
            <a:ext cx="778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Slave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232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Generic BLE connection</a:t>
            </a:r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C24D0EE4-292F-405C-AC7C-A8D54936D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-170"/>
          <a:stretch/>
        </p:blipFill>
        <p:spPr>
          <a:xfrm>
            <a:off x="2742541" y="1447642"/>
            <a:ext cx="6706918" cy="5151755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1E1F0D2-0560-4A05-A618-8334C212D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641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BLE Beacon 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9F2EF3-B22F-4E33-B4E3-D6EBA484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6688" y="4452544"/>
            <a:ext cx="6258623" cy="4124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/>
              <a:t>BLE beacon </a:t>
            </a:r>
            <a:r>
              <a:rPr lang="ko-KR" altLang="en-US" sz="2000"/>
              <a:t>은 </a:t>
            </a:r>
            <a:r>
              <a:rPr lang="en-US" altLang="ko-KR" sz="2000"/>
              <a:t>Bluetooth LE </a:t>
            </a:r>
            <a:r>
              <a:rPr lang="ko-KR" altLang="en-US" sz="2000"/>
              <a:t>프로토콜의 일부만 사용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0DC5CFB-6415-4C2B-B528-D7DE68F70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281B020-B7E7-472C-869A-0084111BE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449" y="1766660"/>
            <a:ext cx="65532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6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BLE Beacons Timeline</a:t>
            </a:r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A2B4A604-B028-4DD4-A0FA-E9F141B13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2796" y="1825625"/>
            <a:ext cx="7186407" cy="4351338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60E63AC-8A5B-4E9D-BEBB-126F860F0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020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/>
              <a:t>iBeacon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9F2EF3-B22F-4E33-B4E3-D6EBA484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7585"/>
            <a:ext cx="6365488" cy="4380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/>
              <a:t>2013</a:t>
            </a:r>
            <a:r>
              <a:rPr lang="ko-KR" altLang="en-US" sz="2000"/>
              <a:t>년 </a:t>
            </a:r>
            <a:r>
              <a:rPr lang="en-US" altLang="ko-KR" sz="2000"/>
              <a:t>5</a:t>
            </a:r>
            <a:r>
              <a:rPr lang="ko-KR" altLang="en-US" sz="2000"/>
              <a:t>월 애플 </a:t>
            </a:r>
            <a:r>
              <a:rPr lang="en-US" altLang="ko-KR" sz="2000"/>
              <a:t>iBeacon </a:t>
            </a:r>
            <a:r>
              <a:rPr lang="ko-KR" altLang="en-US" sz="2000"/>
              <a:t>기술 발표</a:t>
            </a:r>
          </a:p>
        </p:txBody>
      </p:sp>
      <p:pic>
        <p:nvPicPr>
          <p:cNvPr id="1026" name="Picture 2" descr="ibeacon에 대한 이미지 검색결과">
            <a:extLst>
              <a:ext uri="{FF2B5EF4-FFF2-40B4-BE49-F238E27FC236}">
                <a16:creationId xmlns:a16="http://schemas.microsoft.com/office/drawing/2014/main" id="{A6034E59-7B1D-470A-9730-51FAC751B8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2" t="1" r="20888" b="1"/>
          <a:stretch/>
        </p:blipFill>
        <p:spPr bwMode="auto">
          <a:xfrm>
            <a:off x="7555995" y="1825625"/>
            <a:ext cx="3154680" cy="325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A1FB679-B914-4D73-9523-849EE0E49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48B25EC-6257-4CD5-A02B-112B923F52F0}" type="slidenum">
              <a:rPr lang="ko-KR" altLang="en-US" smtClean="0"/>
              <a:pPr>
                <a:spcAft>
                  <a:spcPts val="600"/>
                </a:spcAft>
              </a:pPr>
              <a:t>15</a:t>
            </a:fld>
            <a:endParaRPr lang="ko-KR" altLang="en-US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17910A90-85D2-4691-BF9C-41331C41CAB2}"/>
              </a:ext>
            </a:extLst>
          </p:cNvPr>
          <p:cNvSpPr txBox="1">
            <a:spLocks/>
          </p:cNvSpPr>
          <p:nvPr/>
        </p:nvSpPr>
        <p:spPr>
          <a:xfrm>
            <a:off x="838200" y="4384438"/>
            <a:ext cx="6365488" cy="692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/>
              <a:t>iBeacon Advertising Packet</a:t>
            </a:r>
            <a:r>
              <a:rPr lang="ko-KR" altLang="en-US" sz="2000" dirty="0"/>
              <a:t>에는 </a:t>
            </a:r>
            <a:r>
              <a:rPr lang="en-US" altLang="ko-KR" sz="2000" dirty="0"/>
              <a:t>3 </a:t>
            </a:r>
            <a:r>
              <a:rPr lang="ko-KR" altLang="en-US" sz="2000" dirty="0"/>
              <a:t>개의 숫자 </a:t>
            </a:r>
            <a:r>
              <a:rPr lang="en-US" altLang="ko-KR" sz="2000" dirty="0"/>
              <a:t>(UUID, </a:t>
            </a:r>
            <a:r>
              <a:rPr lang="ko-KR" altLang="en-US" sz="2000" dirty="0"/>
              <a:t>주 번호</a:t>
            </a:r>
            <a:r>
              <a:rPr lang="en-US" altLang="ko-KR" sz="2000" dirty="0"/>
              <a:t>, </a:t>
            </a:r>
            <a:r>
              <a:rPr lang="ko-KR" altLang="en-US" sz="2000" dirty="0"/>
              <a:t>부 번호</a:t>
            </a:r>
            <a:r>
              <a:rPr lang="en-US" altLang="ko-KR" sz="2000" dirty="0"/>
              <a:t>)</a:t>
            </a:r>
            <a:r>
              <a:rPr lang="ko-KR" altLang="en-US" sz="2000" dirty="0"/>
              <a:t>의 숫자 식별자가 포함됨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9A164BF9-790D-4F8D-B2C2-99FF7655CBB7}"/>
              </a:ext>
            </a:extLst>
          </p:cNvPr>
          <p:cNvSpPr txBox="1">
            <a:spLocks/>
          </p:cNvSpPr>
          <p:nvPr/>
        </p:nvSpPr>
        <p:spPr>
          <a:xfrm>
            <a:off x="838200" y="2735138"/>
            <a:ext cx="5394960" cy="438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sz="2000" dirty="0"/>
              <a:t>대상의 위치</a:t>
            </a:r>
            <a:r>
              <a:rPr lang="en-US" altLang="ko-KR" sz="2000" dirty="0"/>
              <a:t>(</a:t>
            </a:r>
            <a:r>
              <a:rPr lang="ko-KR" altLang="en-US" sz="2000" dirty="0"/>
              <a:t>실내 </a:t>
            </a:r>
            <a:r>
              <a:rPr lang="ko-KR" altLang="en-US" sz="2000" dirty="0" err="1"/>
              <a:t>측위</a:t>
            </a:r>
            <a:r>
              <a:rPr lang="en-US" altLang="ko-KR" sz="2000" dirty="0"/>
              <a:t>)</a:t>
            </a:r>
            <a:r>
              <a:rPr lang="ko-KR" altLang="en-US" sz="2000" dirty="0"/>
              <a:t>를 파악하는 기술</a:t>
            </a: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BB2A4D6C-9747-47B6-A7A2-38D9F0DFCDDE}"/>
              </a:ext>
            </a:extLst>
          </p:cNvPr>
          <p:cNvSpPr txBox="1">
            <a:spLocks/>
          </p:cNvSpPr>
          <p:nvPr/>
        </p:nvSpPr>
        <p:spPr>
          <a:xfrm>
            <a:off x="838200" y="3510431"/>
            <a:ext cx="5394960" cy="438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/>
              <a:t>BLE</a:t>
            </a:r>
            <a:r>
              <a:rPr lang="ko-KR" altLang="en-US" sz="2000" dirty="0"/>
              <a:t>를 사용하여 구현</a:t>
            </a:r>
          </a:p>
        </p:txBody>
      </p:sp>
    </p:spTree>
    <p:extLst>
      <p:ext uri="{BB962C8B-B14F-4D97-AF65-F5344CB8AC3E}">
        <p14:creationId xmlns:p14="http://schemas.microsoft.com/office/powerpoint/2010/main" val="3899545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iBeacon Advertising Packet</a:t>
            </a:r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2F2492E1-9091-4A96-91A4-514687A12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48528" y="1690688"/>
            <a:ext cx="9734550" cy="22098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12219C8-E3C2-4681-8BA5-721678A0170D}"/>
              </a:ext>
            </a:extLst>
          </p:cNvPr>
          <p:cNvSpPr/>
          <p:nvPr/>
        </p:nvSpPr>
        <p:spPr>
          <a:xfrm>
            <a:off x="1107816" y="4088392"/>
            <a:ext cx="42447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/>
              <a:t>FL = Field Length</a:t>
            </a:r>
          </a:p>
          <a:p>
            <a:r>
              <a:rPr lang="en-US" altLang="ko-KR"/>
              <a:t>FT = Field Type</a:t>
            </a:r>
          </a:p>
          <a:p>
            <a:r>
              <a:rPr lang="en-US" altLang="ko-KR" err="1"/>
              <a:t>fl</a:t>
            </a:r>
            <a:r>
              <a:rPr lang="en-US" altLang="ko-KR"/>
              <a:t> = LE and BR/EDR flag</a:t>
            </a:r>
          </a:p>
          <a:p>
            <a:r>
              <a:rPr lang="en-US" altLang="ko-KR" err="1"/>
              <a:t>Mnf</a:t>
            </a:r>
            <a:r>
              <a:rPr lang="en-US" altLang="ko-KR"/>
              <a:t>. data = manufacturer data (fixed)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D5A0FCD-1929-4564-80CE-43890A41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21623B-EC51-4D41-B315-E8B65E53EB9D}"/>
              </a:ext>
            </a:extLst>
          </p:cNvPr>
          <p:cNvSpPr txBox="1"/>
          <p:nvPr/>
        </p:nvSpPr>
        <p:spPr>
          <a:xfrm>
            <a:off x="5633225" y="4088392"/>
            <a:ext cx="57205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Proximity UUID = unique identifier of proximity region (16 bytes)</a:t>
            </a:r>
          </a:p>
          <a:p>
            <a:r>
              <a:rPr lang="en-US" altLang="ko-KR"/>
              <a:t>M = major number (2 bytes)</a:t>
            </a:r>
          </a:p>
          <a:p>
            <a:r>
              <a:rPr lang="en-US" altLang="ko-KR"/>
              <a:t>m = minor number (2 bytes)</a:t>
            </a:r>
          </a:p>
          <a:p>
            <a:r>
              <a:rPr lang="en-US" altLang="ko-KR"/>
              <a:t>R = RSSI (Received Signal Strength Indicator) at 1mt [used to estimate proximity (immediate, near, far, unknown) and accuracy]</a:t>
            </a: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2384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1448900-F2F5-4888-A326-C81AA48AB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677" y="2634116"/>
            <a:ext cx="7320643" cy="3621873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Ranging with RSSI 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9F2EF3-B22F-4E33-B4E3-D6EBA484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4683"/>
            <a:ext cx="10515600" cy="1089794"/>
          </a:xfrm>
        </p:spPr>
        <p:txBody>
          <a:bodyPr>
            <a:noAutofit/>
          </a:bodyPr>
          <a:lstStyle/>
          <a:p>
            <a:r>
              <a:rPr lang="ko-KR" altLang="en-US" sz="1700" dirty="0"/>
              <a:t>수신기에 수신되는 신호의 강도</a:t>
            </a:r>
            <a:r>
              <a:rPr lang="en-US" altLang="ko-KR" sz="1700" dirty="0"/>
              <a:t>(0dbm~96dbm)</a:t>
            </a:r>
          </a:p>
          <a:p>
            <a:r>
              <a:rPr lang="ko-KR" altLang="en-US" sz="1700" dirty="0"/>
              <a:t>수신된</a:t>
            </a:r>
            <a:r>
              <a:rPr lang="en-US" altLang="ko-KR" sz="1700" dirty="0"/>
              <a:t> </a:t>
            </a:r>
            <a:r>
              <a:rPr lang="ko-KR" altLang="en-US" sz="1700" dirty="0"/>
              <a:t>신호의 강도를 통해서 거리를 측정할 수 있음</a:t>
            </a:r>
            <a:endParaRPr lang="en-US" altLang="ko-KR" sz="1700" dirty="0"/>
          </a:p>
          <a:p>
            <a:r>
              <a:rPr lang="pt-BR" altLang="ko-KR" sz="1700" dirty="0"/>
              <a:t>RSSI = -10n*log*D+Txpower, </a:t>
            </a:r>
            <a:r>
              <a:rPr lang="en-US" altLang="ko-KR" sz="1700" dirty="0"/>
              <a:t>D = 10^((</a:t>
            </a:r>
            <a:r>
              <a:rPr lang="en-US" altLang="ko-KR" sz="1700" dirty="0" err="1"/>
              <a:t>TXpower</a:t>
            </a:r>
            <a:r>
              <a:rPr lang="en-US" altLang="ko-KR" sz="1700" dirty="0"/>
              <a:t>-RSSI) / (10*n))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B26476E-CF65-44C8-801E-E3C4FC37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527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Proximity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E794284-6522-450D-BD71-51B14834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18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FB2A715-22F1-4266-8DEF-85A63382C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15" y="1732329"/>
            <a:ext cx="6477000" cy="4048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F75045-2467-4777-80C2-3F05081AFBE8}"/>
              </a:ext>
            </a:extLst>
          </p:cNvPr>
          <p:cNvSpPr txBox="1"/>
          <p:nvPr/>
        </p:nvSpPr>
        <p:spPr>
          <a:xfrm>
            <a:off x="7797605" y="3870146"/>
            <a:ext cx="2222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Immediate(&lt; 0.2m)</a:t>
            </a:r>
          </a:p>
          <a:p>
            <a:r>
              <a:rPr lang="en-US" altLang="ko-KR"/>
              <a:t>Near(1~3m)</a:t>
            </a:r>
          </a:p>
          <a:p>
            <a:r>
              <a:rPr lang="en-US" altLang="ko-KR"/>
              <a:t>Far(30~35m)</a:t>
            </a:r>
          </a:p>
          <a:p>
            <a:r>
              <a:rPr lang="en-US" altLang="ko-KR"/>
              <a:t>Unknown</a:t>
            </a:r>
            <a:endParaRPr lang="ko-KR" alt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1A055B0-7E01-4762-BE11-53F160EDE7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t="44635" r="5350" b="31683"/>
          <a:stretch/>
        </p:blipFill>
        <p:spPr bwMode="auto">
          <a:xfrm>
            <a:off x="7797605" y="1821041"/>
            <a:ext cx="3372045" cy="160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3B909A5D-AE5D-44DC-9BDA-35D7C0AC4D28}"/>
              </a:ext>
            </a:extLst>
          </p:cNvPr>
          <p:cNvSpPr/>
          <p:nvPr/>
        </p:nvSpPr>
        <p:spPr>
          <a:xfrm>
            <a:off x="8001000" y="2586038"/>
            <a:ext cx="1073944" cy="1762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7464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err="1"/>
              <a:t>Eddystone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9F2EF3-B22F-4E33-B4E3-D6EBA484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5215"/>
            <a:ext cx="6287429" cy="3823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/>
              <a:t>2015</a:t>
            </a:r>
            <a:r>
              <a:rPr lang="ko-KR" altLang="en-US" sz="2000"/>
              <a:t>년 </a:t>
            </a:r>
            <a:r>
              <a:rPr lang="en-US" altLang="ko-KR" sz="2000"/>
              <a:t>7</a:t>
            </a:r>
            <a:r>
              <a:rPr lang="ko-KR" altLang="en-US" sz="2000"/>
              <a:t>월 구글이 </a:t>
            </a:r>
            <a:r>
              <a:rPr lang="en-US" altLang="ko-KR" sz="2000" err="1"/>
              <a:t>EddyStone</a:t>
            </a:r>
            <a:r>
              <a:rPr lang="ko-KR" altLang="en-US" sz="2000"/>
              <a:t> </a:t>
            </a:r>
            <a:r>
              <a:rPr lang="ko-KR" altLang="en-US" sz="2000" err="1"/>
              <a:t>비콘</a:t>
            </a:r>
            <a:r>
              <a:rPr lang="ko-KR" altLang="en-US" sz="2000"/>
              <a:t> 플랫폼 발표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D41684F-7182-4E8A-898F-BF780EBAF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2050" name="Picture 2" descr="Eddystone에 대한 이미지 검색결과">
            <a:extLst>
              <a:ext uri="{FF2B5EF4-FFF2-40B4-BE49-F238E27FC236}">
                <a16:creationId xmlns:a16="http://schemas.microsoft.com/office/drawing/2014/main" id="{2E8597F2-2089-48F0-B182-9DECFFB28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98" t="5925" r="11516" b="10754"/>
          <a:stretch/>
        </p:blipFill>
        <p:spPr bwMode="auto">
          <a:xfrm>
            <a:off x="8029992" y="2139041"/>
            <a:ext cx="3078481" cy="307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85111ACC-213B-442C-823F-68B2B81B516F}"/>
              </a:ext>
            </a:extLst>
          </p:cNvPr>
          <p:cNvSpPr txBox="1">
            <a:spLocks/>
          </p:cNvSpPr>
          <p:nvPr/>
        </p:nvSpPr>
        <p:spPr>
          <a:xfrm>
            <a:off x="838198" y="2940929"/>
            <a:ext cx="6287429" cy="3823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sz="2000"/>
              <a:t>3 </a:t>
            </a:r>
            <a:r>
              <a:rPr lang="ko-KR" altLang="en-US" sz="2000"/>
              <a:t>가지 </a:t>
            </a:r>
            <a:r>
              <a:rPr lang="en-US" altLang="ko-KR" sz="2000"/>
              <a:t>Advertising Packet Type(UID, URL, TLM)</a:t>
            </a:r>
            <a:r>
              <a:rPr lang="ko-KR" altLang="en-US" sz="2000"/>
              <a:t>을 정의</a:t>
            </a: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9F0C0782-E31C-4DC7-A415-F8D7FBBDECD4}"/>
              </a:ext>
            </a:extLst>
          </p:cNvPr>
          <p:cNvSpPr txBox="1">
            <a:spLocks/>
          </p:cNvSpPr>
          <p:nvPr/>
        </p:nvSpPr>
        <p:spPr>
          <a:xfrm>
            <a:off x="838199" y="4573564"/>
            <a:ext cx="6287429" cy="836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o-KR" altLang="en-US" sz="2000"/>
              <a:t>이 </a:t>
            </a:r>
            <a:r>
              <a:rPr lang="en-US" altLang="ko-KR" sz="2000"/>
              <a:t>3</a:t>
            </a:r>
            <a:r>
              <a:rPr lang="ko-KR" altLang="en-US" sz="2000"/>
              <a:t>가지 </a:t>
            </a:r>
            <a:r>
              <a:rPr lang="en-US" altLang="ko-KR" sz="2000"/>
              <a:t>Packet Type</a:t>
            </a:r>
            <a:r>
              <a:rPr lang="ko-KR" altLang="en-US" sz="2000"/>
              <a:t>은 </a:t>
            </a:r>
            <a:r>
              <a:rPr lang="en-US" altLang="ko-KR" sz="2000"/>
              <a:t>Advertising Packet </a:t>
            </a:r>
            <a:r>
              <a:rPr lang="ko-KR" altLang="en-US" sz="2000"/>
              <a:t>의 처음 </a:t>
            </a:r>
            <a:r>
              <a:rPr lang="en-US" altLang="ko-KR" sz="2000"/>
              <a:t>11 </a:t>
            </a:r>
            <a:r>
              <a:rPr lang="ko-KR" altLang="en-US" sz="2000"/>
              <a:t>바이트를 공유함</a:t>
            </a: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BAE96485-F533-423B-91AD-826DC01FB653}"/>
              </a:ext>
            </a:extLst>
          </p:cNvPr>
          <p:cNvSpPr txBox="1">
            <a:spLocks/>
          </p:cNvSpPr>
          <p:nvPr/>
        </p:nvSpPr>
        <p:spPr>
          <a:xfrm>
            <a:off x="838198" y="3641125"/>
            <a:ext cx="6287429" cy="795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/>
              <a:t>오픈소스이기 때문에 규격을 지원하는 기기만 있다면 펌웨어 업데이트를 통해 </a:t>
            </a:r>
            <a:r>
              <a:rPr lang="en-US" altLang="ko-KR" sz="2000" err="1"/>
              <a:t>EddyStone</a:t>
            </a:r>
            <a:r>
              <a:rPr lang="ko-KR" altLang="en-US" sz="2000"/>
              <a:t>기술 사용 가능</a:t>
            </a:r>
          </a:p>
        </p:txBody>
      </p:sp>
    </p:spTree>
    <p:extLst>
      <p:ext uri="{BB962C8B-B14F-4D97-AF65-F5344CB8AC3E}">
        <p14:creationId xmlns:p14="http://schemas.microsoft.com/office/powerpoint/2010/main" val="2338744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err="1"/>
              <a:t>Eddystone</a:t>
            </a:r>
            <a:r>
              <a:rPr lang="en-US" altLang="ko-KR"/>
              <a:t> Advertising Packet </a:t>
            </a:r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77EB6A0B-A24A-4E58-BD64-E830A8BA1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4317" y="2334123"/>
            <a:ext cx="6349956" cy="2827451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CFC9143A-D203-4624-8F5F-646DB2AC2B72}"/>
              </a:ext>
            </a:extLst>
          </p:cNvPr>
          <p:cNvSpPr/>
          <p:nvPr/>
        </p:nvSpPr>
        <p:spPr>
          <a:xfrm>
            <a:off x="6910570" y="2757869"/>
            <a:ext cx="40785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/>
              <a:t>FL = Field Length</a:t>
            </a:r>
          </a:p>
          <a:p>
            <a:r>
              <a:rPr lang="en-US" altLang="ko-KR"/>
              <a:t>FT = Field Type</a:t>
            </a:r>
          </a:p>
          <a:p>
            <a:r>
              <a:rPr lang="en-US" altLang="ko-KR" err="1"/>
              <a:t>fl</a:t>
            </a:r>
            <a:r>
              <a:rPr lang="en-US" altLang="ko-KR"/>
              <a:t> = LE and BR/EDR flag</a:t>
            </a:r>
          </a:p>
          <a:p>
            <a:r>
              <a:rPr lang="en-US" altLang="ko-KR"/>
              <a:t>CL = Complete list of service UUID SD = Service Data</a:t>
            </a:r>
          </a:p>
          <a:p>
            <a:r>
              <a:rPr lang="en-US" altLang="ko-KR"/>
              <a:t>E-UUID = </a:t>
            </a:r>
            <a:r>
              <a:rPr lang="en-US" altLang="ko-KR" err="1"/>
              <a:t>Eddystone</a:t>
            </a:r>
            <a:r>
              <a:rPr lang="en-US" altLang="ko-KR"/>
              <a:t> UUID (0xFEAA)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450227-7102-4B67-B0FA-BE36B659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5353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err="1"/>
              <a:t>Eddystone</a:t>
            </a:r>
            <a:r>
              <a:rPr lang="en-US" altLang="ko-KR"/>
              <a:t>-UID</a:t>
            </a:r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C8BC5CA5-3DFF-4CDD-B541-899AC0F98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50357" y="1893289"/>
            <a:ext cx="7591425" cy="176212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6A07B784-BF5F-4347-954D-289871CE5A0E}"/>
              </a:ext>
            </a:extLst>
          </p:cNvPr>
          <p:cNvSpPr/>
          <p:nvPr/>
        </p:nvSpPr>
        <p:spPr>
          <a:xfrm>
            <a:off x="2548141" y="3936072"/>
            <a:ext cx="65958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>FL = 0x17 (23)</a:t>
            </a:r>
          </a:p>
          <a:p>
            <a:r>
              <a:rPr lang="en-US" altLang="ko-KR" dirty="0"/>
              <a:t>FT = Frame Type</a:t>
            </a:r>
          </a:p>
          <a:p>
            <a:r>
              <a:rPr lang="en-US" altLang="ko-KR" dirty="0"/>
              <a:t>RD = Ranging Data (RSSI at </a:t>
            </a:r>
            <a:r>
              <a:rPr lang="en-US" altLang="ko-KR" dirty="0" err="1"/>
              <a:t>0mt</a:t>
            </a:r>
            <a:r>
              <a:rPr lang="en-US" altLang="ko-KR" dirty="0"/>
              <a:t>; = RSSI at </a:t>
            </a:r>
            <a:r>
              <a:rPr lang="en-US" altLang="ko-KR" dirty="0" err="1"/>
              <a:t>1mt</a:t>
            </a:r>
            <a:r>
              <a:rPr lang="en-US" altLang="ko-KR" dirty="0"/>
              <a:t> + 41dB) Namespace ID = identifies a set of beacons (10 bytes)</a:t>
            </a:r>
          </a:p>
          <a:p>
            <a:r>
              <a:rPr lang="en-US" altLang="ko-KR" dirty="0"/>
              <a:t>Instance ID = identifies a certain beacon within NID (6 bytes)</a:t>
            </a:r>
          </a:p>
          <a:p>
            <a:r>
              <a:rPr lang="en-US" altLang="ko-KR" dirty="0"/>
              <a:t>RFU = Reserved for Future Use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A19AB3-0CEC-4922-AAC8-B864E0B82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6180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err="1"/>
              <a:t>Eddystone</a:t>
            </a:r>
            <a:r>
              <a:rPr lang="en-US" altLang="ko-KR"/>
              <a:t>-URL</a:t>
            </a:r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E8B7B0A5-7238-47C0-B507-3CAE79FCA2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96401" y="1835654"/>
            <a:ext cx="6153150" cy="180022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05B3E58A-C0E2-4CB5-987C-7D84D1E6E3C7}"/>
              </a:ext>
            </a:extLst>
          </p:cNvPr>
          <p:cNvSpPr/>
          <p:nvPr/>
        </p:nvSpPr>
        <p:spPr>
          <a:xfrm>
            <a:off x="1790036" y="4013272"/>
            <a:ext cx="84356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/>
              <a:t>FL = variable, depends on URL length</a:t>
            </a:r>
          </a:p>
          <a:p>
            <a:r>
              <a:rPr lang="en-US" altLang="ko-KR"/>
              <a:t>FT = Frame Type</a:t>
            </a:r>
          </a:p>
          <a:p>
            <a:r>
              <a:rPr lang="en-US" altLang="ko-KR"/>
              <a:t>RD = Ranging Data (RSSI at 0mt)</a:t>
            </a:r>
          </a:p>
          <a:p>
            <a:r>
              <a:rPr lang="en-US" altLang="ko-KR"/>
              <a:t>US = URL Scheme prefix (0x00 = http://www.; 0x01 = https://www.;</a:t>
            </a:r>
          </a:p>
          <a:p>
            <a:r>
              <a:rPr lang="en-US" altLang="ko-KR"/>
              <a:t>                                            0x02 = http://; 0x03 = https://. </a:t>
            </a:r>
          </a:p>
          <a:p>
            <a:r>
              <a:rPr lang="en-US" altLang="ko-KR"/>
              <a:t>Encoded URL = up to 17 bytes (usually compact URL)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33E411-EC9F-432C-9C8A-CB3EC2DB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208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err="1"/>
              <a:t>Eddystone</a:t>
            </a:r>
            <a:r>
              <a:rPr lang="en-US" altLang="ko-KR"/>
              <a:t>-TLM</a:t>
            </a:r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EBBE9855-312D-45FA-9ACD-F0C062E2BE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05799" y="1835007"/>
            <a:ext cx="7410450" cy="17145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31284602-8E22-45ED-AEC9-6ED6B2E407A3}"/>
              </a:ext>
            </a:extLst>
          </p:cNvPr>
          <p:cNvSpPr/>
          <p:nvPr/>
        </p:nvSpPr>
        <p:spPr>
          <a:xfrm>
            <a:off x="2231212" y="3808013"/>
            <a:ext cx="77295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/>
              <a:t>FL = 0x11 (17)</a:t>
            </a:r>
          </a:p>
          <a:p>
            <a:r>
              <a:rPr lang="en-US" altLang="ko-KR"/>
              <a:t>FT = Frame Type</a:t>
            </a:r>
          </a:p>
          <a:p>
            <a:r>
              <a:rPr lang="en-US" altLang="ko-KR"/>
              <a:t>Ver. = TLM-frame version (currently 0x00)</a:t>
            </a:r>
          </a:p>
          <a:p>
            <a:r>
              <a:rPr lang="en-US" altLang="ko-KR"/>
              <a:t>VBATT = battery voltage (mV) – 2 bytes</a:t>
            </a:r>
          </a:p>
          <a:p>
            <a:r>
              <a:rPr lang="en-US" altLang="ko-KR"/>
              <a:t>TEMP = beacon temperature (°C) – 2 bytes</a:t>
            </a:r>
          </a:p>
          <a:p>
            <a:r>
              <a:rPr lang="en-US" altLang="ko-KR"/>
              <a:t>ADV_CNT = advertising packet counter from power-up (units) – 4 bytes</a:t>
            </a:r>
          </a:p>
          <a:p>
            <a:r>
              <a:rPr lang="en-US" altLang="ko-KR"/>
              <a:t>SEC_CNT = time counter from power-up (0.1sec) – 4 bytes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C9B363B-EDA3-46BB-A4B0-D1735E7DA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7923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UID vs URL</a:t>
            </a:r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E37093C4-92B9-4C8A-8F81-5F9546136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42551" y="1379576"/>
            <a:ext cx="6706898" cy="4351338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9FA7555-AF42-4F6E-9233-80596A089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271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Google Beacon API</a:t>
            </a:r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D1C0FC36-DFEE-452B-A31E-A23AECD940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33627" y="1825625"/>
            <a:ext cx="5924745" cy="4351338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BCF96ED-D95E-4A13-8641-5D44582BE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988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Proximity Beacon API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9F2EF3-B22F-4E33-B4E3-D6EBA484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2175978"/>
          </a:xfrm>
        </p:spPr>
        <p:txBody>
          <a:bodyPr>
            <a:normAutofit/>
          </a:bodyPr>
          <a:lstStyle/>
          <a:p>
            <a:r>
              <a:rPr lang="en-US" altLang="ko-KR" sz="2000"/>
              <a:t>Beacon </a:t>
            </a:r>
            <a:r>
              <a:rPr lang="ko-KR" altLang="en-US" sz="2000"/>
              <a:t>모니터링 솔루션</a:t>
            </a:r>
            <a:endParaRPr lang="en-US" altLang="ko-KR" sz="2000"/>
          </a:p>
          <a:p>
            <a:r>
              <a:rPr lang="en-US" altLang="ko-KR" sz="2000"/>
              <a:t>(</a:t>
            </a:r>
            <a:r>
              <a:rPr lang="en-US" altLang="ko-KR" sz="2000" err="1"/>
              <a:t>Eddystone</a:t>
            </a:r>
            <a:r>
              <a:rPr lang="en-US" altLang="ko-KR" sz="2000"/>
              <a:t>-TLM </a:t>
            </a:r>
            <a:r>
              <a:rPr lang="ko-KR" altLang="en-US" sz="2000"/>
              <a:t>기반</a:t>
            </a:r>
            <a:r>
              <a:rPr lang="en-US" altLang="ko-KR" sz="2000"/>
              <a:t>)</a:t>
            </a:r>
            <a:r>
              <a:rPr lang="ko-KR" altLang="en-US" sz="2000"/>
              <a:t>를 통해 </a:t>
            </a:r>
            <a:r>
              <a:rPr lang="ko-KR" altLang="en-US" sz="2000" err="1"/>
              <a:t>비콘의</a:t>
            </a:r>
            <a:r>
              <a:rPr lang="ko-KR" altLang="en-US" sz="2000"/>
              <a:t> 상태 </a:t>
            </a:r>
            <a:r>
              <a:rPr lang="en-US" altLang="ko-KR" sz="2000"/>
              <a:t>(</a:t>
            </a:r>
            <a:r>
              <a:rPr lang="ko-KR" altLang="en-US" sz="2000"/>
              <a:t>배터리 수준</a:t>
            </a:r>
            <a:r>
              <a:rPr lang="en-US" altLang="ko-KR" sz="2000"/>
              <a:t>, </a:t>
            </a:r>
            <a:r>
              <a:rPr lang="ko-KR" altLang="en-US" sz="2000"/>
              <a:t>내부 온도 등</a:t>
            </a:r>
            <a:r>
              <a:rPr lang="en-US" altLang="ko-KR" sz="2000"/>
              <a:t>)</a:t>
            </a:r>
            <a:r>
              <a:rPr lang="ko-KR" altLang="en-US" sz="2000"/>
              <a:t>를 모니터링</a:t>
            </a:r>
            <a:endParaRPr lang="en-US" altLang="ko-KR" sz="2000"/>
          </a:p>
          <a:p>
            <a:r>
              <a:rPr lang="en-US" altLang="ko-KR" sz="2000"/>
              <a:t>Proximity Beacon API</a:t>
            </a:r>
            <a:r>
              <a:rPr lang="ko-KR" altLang="en-US" sz="2000"/>
              <a:t>는 </a:t>
            </a:r>
            <a:r>
              <a:rPr lang="en-US" altLang="ko-KR" sz="2000"/>
              <a:t>REST </a:t>
            </a:r>
            <a:r>
              <a:rPr lang="ko-KR" altLang="en-US" sz="2000"/>
              <a:t>인터페이스를 사용하여 </a:t>
            </a:r>
            <a:r>
              <a:rPr lang="en-US" altLang="ko-KR" sz="2000"/>
              <a:t>BLE </a:t>
            </a:r>
            <a:r>
              <a:rPr lang="ko-KR" altLang="en-US" sz="2000" err="1"/>
              <a:t>비콘</a:t>
            </a:r>
            <a:r>
              <a:rPr lang="ko-KR" altLang="en-US" sz="2000"/>
              <a:t> 과 관련된 데이터를 관리 할 수 있는 클라우드 서비스</a:t>
            </a:r>
            <a:endParaRPr lang="en-US" altLang="ko-KR" sz="2000"/>
          </a:p>
          <a:p>
            <a:r>
              <a:rPr lang="en-US" altLang="ko-KR" sz="2000"/>
              <a:t>Proximity Beacon API</a:t>
            </a:r>
            <a:r>
              <a:rPr lang="ko-KR" altLang="en-US" sz="2000"/>
              <a:t>를 이용하여 등록된 </a:t>
            </a:r>
            <a:r>
              <a:rPr lang="ko-KR" altLang="en-US" sz="2000" err="1"/>
              <a:t>비콘의</a:t>
            </a:r>
            <a:r>
              <a:rPr lang="ko-KR" altLang="en-US" sz="2000"/>
              <a:t> 정보는 </a:t>
            </a:r>
            <a:r>
              <a:rPr lang="en-US" altLang="ko-KR" sz="2000"/>
              <a:t>Cloud</a:t>
            </a:r>
            <a:r>
              <a:rPr lang="ko-KR" altLang="en-US" sz="2000"/>
              <a:t>에 저장되며 아래와 같은 </a:t>
            </a:r>
            <a:r>
              <a:rPr lang="en-US" altLang="ko-KR" sz="2000"/>
              <a:t>meta data</a:t>
            </a:r>
            <a:r>
              <a:rPr lang="ko-KR" altLang="en-US" sz="2000"/>
              <a:t>를 포함</a:t>
            </a:r>
            <a:endParaRPr lang="en-US" altLang="ko-KR" sz="20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79C26AF-0D1E-4A35-8282-B489A4FF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8DB525F-DE53-482D-B61B-A611FCC1F4AB}"/>
              </a:ext>
            </a:extLst>
          </p:cNvPr>
          <p:cNvSpPr/>
          <p:nvPr/>
        </p:nvSpPr>
        <p:spPr>
          <a:xfrm>
            <a:off x="1062135" y="4163314"/>
            <a:ext cx="38753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/>
              <a:t>Advertised ID (required).</a:t>
            </a:r>
          </a:p>
          <a:p>
            <a:r>
              <a:rPr lang="en-US" altLang="ko-KR"/>
              <a:t>Status.</a:t>
            </a:r>
          </a:p>
          <a:p>
            <a:r>
              <a:rPr lang="en-US" altLang="ko-KR"/>
              <a:t>Expected stability.</a:t>
            </a:r>
          </a:p>
          <a:p>
            <a:r>
              <a:rPr lang="en-US" altLang="ko-KR"/>
              <a:t>Latitude and longitude coordinates.</a:t>
            </a:r>
          </a:p>
          <a:p>
            <a:r>
              <a:rPr lang="en-US" altLang="ko-KR"/>
              <a:t>Indoor floor level.</a:t>
            </a:r>
          </a:p>
          <a:p>
            <a:r>
              <a:rPr lang="en-US" altLang="ko-KR"/>
              <a:t>Google Places API Place ID.</a:t>
            </a:r>
          </a:p>
          <a:p>
            <a:r>
              <a:rPr lang="en-US" altLang="ko-KR"/>
              <a:t>Freeform text description.</a:t>
            </a:r>
          </a:p>
        </p:txBody>
      </p:sp>
    </p:spTree>
    <p:extLst>
      <p:ext uri="{BB962C8B-B14F-4D97-AF65-F5344CB8AC3E}">
        <p14:creationId xmlns:p14="http://schemas.microsoft.com/office/powerpoint/2010/main" val="2415794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ko-KR"/>
              <a:t>Physical Web 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9F2EF3-B22F-4E33-B4E3-D6EBA484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3442"/>
            <a:ext cx="5858022" cy="642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/>
              <a:t>physical</a:t>
            </a:r>
            <a:r>
              <a:rPr lang="ko-KR" altLang="en-US" sz="2000"/>
              <a:t> 웹은 </a:t>
            </a:r>
            <a:r>
              <a:rPr lang="en-US" altLang="ko-KR" sz="2000"/>
              <a:t>IoT </a:t>
            </a:r>
            <a:r>
              <a:rPr lang="ko-KR" altLang="en-US" sz="2000"/>
              <a:t>기기를 웹에 연결하는 것을 목표로 하고 있는 프로젝트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E43C162-C7A6-4AA2-87D2-D84CF6415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48B25EC-6257-4CD5-A02B-112B923F52F0}" type="slidenum">
              <a:rPr lang="ko-KR" altLang="en-US" smtClean="0"/>
              <a:t>27</a:t>
            </a:fld>
            <a:endParaRPr lang="ko-KR" altLang="en-US"/>
          </a:p>
        </p:txBody>
      </p:sp>
      <p:pic>
        <p:nvPicPr>
          <p:cNvPr id="7" name="Picture 2" descr="physical web에 대한 이미지 검색결과">
            <a:extLst>
              <a:ext uri="{FF2B5EF4-FFF2-40B4-BE49-F238E27FC236}">
                <a16:creationId xmlns:a16="http://schemas.microsoft.com/office/drawing/2014/main" id="{155A6962-D681-4502-88CF-966A01644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3" t="10666" r="5421" b="10974"/>
          <a:stretch/>
        </p:blipFill>
        <p:spPr bwMode="auto">
          <a:xfrm>
            <a:off x="7606146" y="2147097"/>
            <a:ext cx="3201046" cy="35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ED036939-C0BA-4A17-AF0B-A4AB37A8C31B}"/>
              </a:ext>
            </a:extLst>
          </p:cNvPr>
          <p:cNvSpPr txBox="1">
            <a:spLocks/>
          </p:cNvSpPr>
          <p:nvPr/>
        </p:nvSpPr>
        <p:spPr>
          <a:xfrm>
            <a:off x="838200" y="2883238"/>
            <a:ext cx="5858022" cy="642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/>
              <a:t>스마트폰이나 태블릿과 같은 주변 디스플레이는 이러한 </a:t>
            </a:r>
            <a:r>
              <a:rPr lang="en-US" altLang="ko-KR" sz="2000"/>
              <a:t>URL</a:t>
            </a:r>
            <a:r>
              <a:rPr lang="ko-KR" altLang="en-US" sz="2000"/>
              <a:t>을 사용자에게 제공 할 수 있음</a:t>
            </a: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A5B10EA8-8DA7-4509-9C84-6B82A1BCE186}"/>
              </a:ext>
            </a:extLst>
          </p:cNvPr>
          <p:cNvSpPr txBox="1">
            <a:spLocks/>
          </p:cNvSpPr>
          <p:nvPr/>
        </p:nvSpPr>
        <p:spPr>
          <a:xfrm>
            <a:off x="838200" y="3871290"/>
            <a:ext cx="5858022" cy="394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/>
              <a:t>오늘날 검색 엔진과 함께하는 기본 동작을 반영</a:t>
            </a: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D1CAB30D-6B0D-4347-ACE0-BAF0DA958BE7}"/>
              </a:ext>
            </a:extLst>
          </p:cNvPr>
          <p:cNvSpPr txBox="1">
            <a:spLocks/>
          </p:cNvSpPr>
          <p:nvPr/>
        </p:nvSpPr>
        <p:spPr>
          <a:xfrm>
            <a:off x="838200" y="4582489"/>
            <a:ext cx="5858022" cy="642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/>
              <a:t>Physical Web</a:t>
            </a:r>
            <a:r>
              <a:rPr lang="ko-KR" altLang="en-US" sz="2000"/>
              <a:t>의 백본은 </a:t>
            </a:r>
            <a:r>
              <a:rPr lang="en-US" altLang="ko-KR" sz="2000" err="1"/>
              <a:t>Eddystone</a:t>
            </a:r>
            <a:r>
              <a:rPr lang="en-US" altLang="ko-KR" sz="2000"/>
              <a:t>-URL</a:t>
            </a:r>
            <a:endParaRPr lang="ko-KR" altLang="en-US" sz="2000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176EC6F1-5F89-4E5F-BE07-FDB52CD28A1B}"/>
              </a:ext>
            </a:extLst>
          </p:cNvPr>
          <p:cNvSpPr txBox="1">
            <a:spLocks/>
          </p:cNvSpPr>
          <p:nvPr/>
        </p:nvSpPr>
        <p:spPr>
          <a:xfrm>
            <a:off x="838200" y="5361944"/>
            <a:ext cx="5858022" cy="642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/>
              <a:t>Chrome</a:t>
            </a:r>
            <a:r>
              <a:rPr lang="ko-KR" altLang="en-US" sz="2000"/>
              <a:t>과 </a:t>
            </a:r>
            <a:r>
              <a:rPr lang="en-US" altLang="ko-KR" sz="2000"/>
              <a:t>Opera</a:t>
            </a:r>
            <a:r>
              <a:rPr lang="ko-KR" altLang="en-US" sz="2000"/>
              <a:t>는 </a:t>
            </a:r>
            <a:r>
              <a:rPr lang="en-US" altLang="ko-KR" sz="2000"/>
              <a:t>Physical Web</a:t>
            </a:r>
            <a:r>
              <a:rPr lang="ko-KR" altLang="en-US" sz="2000"/>
              <a:t>을 지원</a:t>
            </a:r>
          </a:p>
        </p:txBody>
      </p:sp>
    </p:spTree>
    <p:extLst>
      <p:ext uri="{BB962C8B-B14F-4D97-AF65-F5344CB8AC3E}">
        <p14:creationId xmlns:p14="http://schemas.microsoft.com/office/powerpoint/2010/main" val="263515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Physical Web </a:t>
            </a:r>
            <a:r>
              <a:rPr lang="ko-KR" altLang="en-US"/>
              <a:t>예시</a:t>
            </a:r>
            <a:r>
              <a:rPr lang="en-US" altLang="ko-KR"/>
              <a:t> </a:t>
            </a:r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2A6E99B-9B27-434A-96EE-49ED57062F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586"/>
          <a:stretch/>
        </p:blipFill>
        <p:spPr>
          <a:xfrm>
            <a:off x="4746545" y="1203052"/>
            <a:ext cx="2455642" cy="4752975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A15C701-27C4-4629-A641-60389776E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28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EDB96E1-468F-49B2-9866-9758A6F0FE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410" t="14609" b="70802"/>
          <a:stretch/>
        </p:blipFill>
        <p:spPr>
          <a:xfrm>
            <a:off x="2155219" y="1998692"/>
            <a:ext cx="1897424" cy="69342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ABC26B1-7F5E-4182-A4D4-8DAFDFD4EE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942" t="29199" r="1068" b="46432"/>
          <a:stretch/>
        </p:blipFill>
        <p:spPr>
          <a:xfrm>
            <a:off x="8153772" y="1766283"/>
            <a:ext cx="913656" cy="115823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6ACD607-97EE-46C3-A159-C0AB5E049A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660" t="54294" r="350" b="21337"/>
          <a:stretch/>
        </p:blipFill>
        <p:spPr>
          <a:xfrm>
            <a:off x="8257685" y="3888681"/>
            <a:ext cx="913656" cy="115824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6087E78-F4AC-4BDB-9670-1FBF5D3251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337" t="34809" r="20982" b="38898"/>
          <a:stretch/>
        </p:blipFill>
        <p:spPr>
          <a:xfrm>
            <a:off x="2678330" y="3579540"/>
            <a:ext cx="769620" cy="1249680"/>
          </a:xfrm>
          <a:prstGeom prst="rect">
            <a:avLst/>
          </a:prstGeom>
        </p:spPr>
      </p:pic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EAE0AC5C-CD57-42C5-977F-228536ABBA2A}"/>
              </a:ext>
            </a:extLst>
          </p:cNvPr>
          <p:cNvCxnSpPr>
            <a:stCxn id="7" idx="3"/>
          </p:cNvCxnSpPr>
          <p:nvPr/>
        </p:nvCxnSpPr>
        <p:spPr>
          <a:xfrm flipV="1">
            <a:off x="4052643" y="2118732"/>
            <a:ext cx="775835" cy="226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182A9D86-52CD-4D34-82FE-297B92C989B5}"/>
              </a:ext>
            </a:extLst>
          </p:cNvPr>
          <p:cNvCxnSpPr>
            <a:stCxn id="15" idx="3"/>
          </p:cNvCxnSpPr>
          <p:nvPr/>
        </p:nvCxnSpPr>
        <p:spPr>
          <a:xfrm flipV="1">
            <a:off x="3447950" y="3289610"/>
            <a:ext cx="1391679" cy="914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A1FB51EA-F42F-4C39-8CB6-F0ED847E745A}"/>
              </a:ext>
            </a:extLst>
          </p:cNvPr>
          <p:cNvCxnSpPr>
            <a:stCxn id="13" idx="1"/>
          </p:cNvCxnSpPr>
          <p:nvPr/>
        </p:nvCxnSpPr>
        <p:spPr>
          <a:xfrm flipH="1">
            <a:off x="7114478" y="2345403"/>
            <a:ext cx="1039294" cy="4280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5F62D4E9-A406-402E-9DE2-410353371588}"/>
              </a:ext>
            </a:extLst>
          </p:cNvPr>
          <p:cNvCxnSpPr>
            <a:stCxn id="14" idx="1"/>
          </p:cNvCxnSpPr>
          <p:nvPr/>
        </p:nvCxnSpPr>
        <p:spPr>
          <a:xfrm flipH="1" flipV="1">
            <a:off x="7158333" y="3888681"/>
            <a:ext cx="1099352" cy="579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36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E6A1AA-643E-43C2-8228-F7201F76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Web Bluetooth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9F2EF3-B22F-4E33-B4E3-D6EBA484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7074"/>
            <a:ext cx="10515600" cy="765175"/>
          </a:xfrm>
        </p:spPr>
        <p:txBody>
          <a:bodyPr>
            <a:normAutofit/>
          </a:bodyPr>
          <a:lstStyle/>
          <a:p>
            <a:r>
              <a:rPr lang="en-US" altLang="ko-KR" sz="2000"/>
              <a:t>Web Bluetooth</a:t>
            </a:r>
            <a:r>
              <a:rPr lang="ko-KR" altLang="en-US" sz="2000"/>
              <a:t>는 웹 사이트가 </a:t>
            </a:r>
            <a:r>
              <a:rPr lang="en-US" altLang="ko-KR" sz="2000"/>
              <a:t>GATT (Generic Attribute Profile)</a:t>
            </a:r>
            <a:r>
              <a:rPr lang="ko-KR" altLang="en-US" sz="2000"/>
              <a:t>를 사용하여 안전한 개인 정보 보호 방식으로 </a:t>
            </a:r>
            <a:r>
              <a:rPr lang="en-US" altLang="ko-KR" sz="2000"/>
              <a:t>BLE </a:t>
            </a:r>
            <a:r>
              <a:rPr lang="ko-KR" altLang="en-US" sz="2000"/>
              <a:t>장치와 통신 할 수 있도록 하는 </a:t>
            </a:r>
            <a:r>
              <a:rPr lang="en-US" altLang="ko-KR" sz="2000"/>
              <a:t>Bluetooth API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A8A42-8244-4C17-B7EB-B23EC972C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29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06CA0B53-D9A7-452A-A39E-A7CEDAC9E134}"/>
              </a:ext>
            </a:extLst>
          </p:cNvPr>
          <p:cNvSpPr txBox="1">
            <a:spLocks/>
          </p:cNvSpPr>
          <p:nvPr/>
        </p:nvSpPr>
        <p:spPr>
          <a:xfrm>
            <a:off x="838200" y="3047996"/>
            <a:ext cx="10515600" cy="415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/>
              <a:t>크롬 </a:t>
            </a:r>
            <a:r>
              <a:rPr lang="en-US" altLang="ko-KR" sz="2000"/>
              <a:t>56 </a:t>
            </a:r>
            <a:r>
              <a:rPr lang="ko-KR" altLang="en-US" sz="2000"/>
              <a:t>이상 버전에서 사용가능</a:t>
            </a: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B69B78DA-1829-45E5-91A5-0D04B1EEE535}"/>
              </a:ext>
            </a:extLst>
          </p:cNvPr>
          <p:cNvSpPr txBox="1">
            <a:spLocks/>
          </p:cNvSpPr>
          <p:nvPr/>
        </p:nvSpPr>
        <p:spPr>
          <a:xfrm>
            <a:off x="838200" y="3975893"/>
            <a:ext cx="10515600" cy="395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/>
              <a:t>중앙 역할로 실행되는 웹 사이트는 </a:t>
            </a:r>
            <a:r>
              <a:rPr lang="en-US" altLang="ko-KR" sz="2000"/>
              <a:t>BLE </a:t>
            </a:r>
            <a:r>
              <a:rPr lang="ko-KR" altLang="en-US" sz="2000"/>
              <a:t>연결을 통해 원격 </a:t>
            </a:r>
            <a:r>
              <a:rPr lang="en-US" altLang="ko-KR" sz="2000"/>
              <a:t>GATT </a:t>
            </a:r>
            <a:r>
              <a:rPr lang="ko-KR" altLang="en-US" sz="2000"/>
              <a:t>서버에 연결 가능</a:t>
            </a:r>
            <a:endParaRPr lang="en-US" altLang="ko-KR" sz="200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CBE7E25E-B4EF-41A8-9DF3-4C59446804BC}"/>
              </a:ext>
            </a:extLst>
          </p:cNvPr>
          <p:cNvSpPr txBox="1">
            <a:spLocks/>
          </p:cNvSpPr>
          <p:nvPr/>
        </p:nvSpPr>
        <p:spPr>
          <a:xfrm>
            <a:off x="838200" y="4949821"/>
            <a:ext cx="10515600" cy="499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/>
              <a:t>브라우저가 있는 웹 사이트에서 </a:t>
            </a:r>
            <a:r>
              <a:rPr lang="en-US" altLang="ko-KR" sz="2000"/>
              <a:t>BLE </a:t>
            </a:r>
            <a:r>
              <a:rPr lang="ko-KR" altLang="en-US" sz="2000"/>
              <a:t>지원 장치와 상호 작용할 수 있음</a:t>
            </a:r>
          </a:p>
        </p:txBody>
      </p:sp>
    </p:spTree>
    <p:extLst>
      <p:ext uri="{BB962C8B-B14F-4D97-AF65-F5344CB8AC3E}">
        <p14:creationId xmlns:p14="http://schemas.microsoft.com/office/powerpoint/2010/main" val="3881408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78DF7E-2CDA-4781-BAC7-003C5ACCDAA2}"/>
              </a:ext>
            </a:extLst>
          </p:cNvPr>
          <p:cNvSpPr txBox="1"/>
          <p:nvPr/>
        </p:nvSpPr>
        <p:spPr>
          <a:xfrm>
            <a:off x="4586514" y="3044279"/>
            <a:ext cx="284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/>
              <a:t>Thank you</a:t>
            </a:r>
            <a:endParaRPr lang="ko-KR" altLang="en-US" sz="440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8AC920C-52A6-477A-A827-33687DDB9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25EC-6257-4CD5-A02B-112B923F52F0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410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1184</Words>
  <Application>Microsoft Office PowerPoint</Application>
  <PresentationFormat>와이드스크린</PresentationFormat>
  <Paragraphs>220</Paragraphs>
  <Slides>30</Slides>
  <Notes>30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4" baseType="lpstr">
      <vt:lpstr>Avenir</vt:lpstr>
      <vt:lpstr>맑은 고딕</vt:lpstr>
      <vt:lpstr>Arial</vt:lpstr>
      <vt:lpstr>Office 테마</vt:lpstr>
      <vt:lpstr>PowerPoint 프레젠테이션</vt:lpstr>
      <vt:lpstr>PowerPoint 프레젠테이션</vt:lpstr>
      <vt:lpstr>Bluetooth 4.0</vt:lpstr>
      <vt:lpstr>비콘이란?</vt:lpstr>
      <vt:lpstr>프로토콜 스택</vt:lpstr>
      <vt:lpstr>Physical Layer(PHY)</vt:lpstr>
      <vt:lpstr>Link Layer</vt:lpstr>
      <vt:lpstr>Link Layer</vt:lpstr>
      <vt:lpstr>GAP(Generic Access Profile)</vt:lpstr>
      <vt:lpstr>GATT(Generic Attribute Profile)</vt:lpstr>
      <vt:lpstr>Connection Mode vs Advertise Mode</vt:lpstr>
      <vt:lpstr>Generic BLE connection</vt:lpstr>
      <vt:lpstr>BLE Beacon </vt:lpstr>
      <vt:lpstr>BLE Beacons Timeline</vt:lpstr>
      <vt:lpstr>iBeacon</vt:lpstr>
      <vt:lpstr>iBeacon Advertising Packet</vt:lpstr>
      <vt:lpstr>Ranging with RSSI </vt:lpstr>
      <vt:lpstr>Proximity</vt:lpstr>
      <vt:lpstr>Eddystone</vt:lpstr>
      <vt:lpstr>Eddystone Advertising Packet </vt:lpstr>
      <vt:lpstr>Eddystone-UID</vt:lpstr>
      <vt:lpstr>Eddystone-URL</vt:lpstr>
      <vt:lpstr>Eddystone-TLM</vt:lpstr>
      <vt:lpstr>UID vs URL</vt:lpstr>
      <vt:lpstr>Google Beacon API</vt:lpstr>
      <vt:lpstr>Proximity Beacon API</vt:lpstr>
      <vt:lpstr>Physical Web </vt:lpstr>
      <vt:lpstr>Physical Web 예시 </vt:lpstr>
      <vt:lpstr>Web Bluetooth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Gun Ho Noh</dc:creator>
  <cp:lastModifiedBy>Noh Gun Ho</cp:lastModifiedBy>
  <cp:revision>5</cp:revision>
  <dcterms:created xsi:type="dcterms:W3CDTF">2019-10-14T16:14:00Z</dcterms:created>
  <dcterms:modified xsi:type="dcterms:W3CDTF">2019-10-16T06:53:38Z</dcterms:modified>
</cp:coreProperties>
</file>