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2" r:id="rId5"/>
    <p:sldId id="258" r:id="rId6"/>
    <p:sldId id="268" r:id="rId7"/>
    <p:sldId id="260" r:id="rId8"/>
    <p:sldId id="261" r:id="rId9"/>
    <p:sldId id="262" r:id="rId10"/>
    <p:sldId id="263" r:id="rId11"/>
    <p:sldId id="270" r:id="rId12"/>
    <p:sldId id="264" r:id="rId13"/>
    <p:sldId id="265" r:id="rId14"/>
    <p:sldId id="271" r:id="rId15"/>
    <p:sldId id="266" r:id="rId16"/>
    <p:sldId id="267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0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11.6 : </a:t>
            </a:r>
            <a:r>
              <a:rPr lang="en-US" altLang="ko-KR" dirty="0" smtClean="0"/>
              <a:t>Sort </a:t>
            </a:r>
            <a:r>
              <a:rPr lang="en-US" altLang="ko-KR" dirty="0"/>
              <a:t>Lists, Round-Robin,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and </a:t>
            </a:r>
            <a:r>
              <a:rPr lang="en-US" altLang="ko-KR" dirty="0"/>
              <a:t>Split DNS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좌희정</a:t>
            </a:r>
            <a:endParaRPr lang="en-US" altLang="ko-KR" dirty="0" smtClean="0"/>
          </a:p>
          <a:p>
            <a:r>
              <a:rPr lang="en-US" altLang="ko-KR" dirty="0" smtClean="0"/>
              <a:t>2013011036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Sort </a:t>
            </a:r>
            <a:r>
              <a:rPr lang="en-US" altLang="ko-KR" dirty="0" smtClean="0"/>
              <a:t>Lists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A DNS server could return all matching data to any client in whatever order the server finds most convenient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/>
              <a:t>A private network and a public network including a DNS server. A </a:t>
            </a:r>
            <a:r>
              <a:rPr lang="en-US" altLang="ko-KR" dirty="0" err="1"/>
              <a:t>multihomed</a:t>
            </a:r>
            <a:r>
              <a:rPr lang="en-US" altLang="ko-KR" dirty="0"/>
              <a:t> host (M) spans the DMZ and internal networks.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9694488" descr="EMB000011a835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92896"/>
            <a:ext cx="6408712" cy="25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Round-Robin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/>
          </a:bodyPr>
          <a:lstStyle/>
          <a:p>
            <a:pPr fontAlgn="base" latinLnBrk="0"/>
            <a:r>
              <a:rPr lang="en-US" altLang="ko-KR" dirty="0"/>
              <a:t>To achieve load balancing, the DNS server may be configured to </a:t>
            </a:r>
            <a:r>
              <a:rPr lang="en-US" altLang="ko-KR" dirty="0" smtClean="0"/>
              <a:t>use DNS </a:t>
            </a:r>
            <a:r>
              <a:rPr lang="en-US" altLang="ko-KR" dirty="0"/>
              <a:t>round-robin, which means that the server permutes the order of the </a:t>
            </a:r>
            <a:r>
              <a:rPr lang="en-US" altLang="ko-KR" dirty="0" smtClean="0"/>
              <a:t>returned</a:t>
            </a:r>
            <a:r>
              <a:rPr lang="en-US" altLang="ko-KR" dirty="0"/>
              <a:t> </a:t>
            </a:r>
            <a:r>
              <a:rPr lang="en-US" altLang="ko-KR" dirty="0" smtClean="0"/>
              <a:t>address </a:t>
            </a:r>
            <a:r>
              <a:rPr lang="en-US" altLang="ko-KR" dirty="0"/>
              <a:t>records</a:t>
            </a:r>
            <a:r>
              <a:rPr lang="en-US" altLang="ko-KR" dirty="0" smtClean="0"/>
              <a:t>.</a:t>
            </a:r>
          </a:p>
          <a:p>
            <a:pPr fontAlgn="base" latinLnBrk="0"/>
            <a:endParaRPr lang="en-US" altLang="ko-KR" dirty="0"/>
          </a:p>
          <a:p>
            <a:pPr fontAlgn="base" latinLnBrk="0"/>
            <a:r>
              <a:rPr lang="en-US" altLang="ko-KR" dirty="0" smtClean="0"/>
              <a:t>Ex) 210.111.222.1  -&gt; A</a:t>
            </a:r>
          </a:p>
          <a:p>
            <a:pPr marL="0" indent="0" fontAlgn="base" latinLnBrk="0">
              <a:buNone/>
            </a:pPr>
            <a:r>
              <a:rPr lang="en-US" altLang="ko-KR" dirty="0" smtClean="0"/>
              <a:t>        210.111.222.2  -&gt; B</a:t>
            </a:r>
            <a:endParaRPr lang="en-US" altLang="ko-KR" dirty="0"/>
          </a:p>
          <a:p>
            <a:pPr marL="0" indent="0" fontAlgn="base" latinLnBrk="0">
              <a:buNone/>
            </a:pPr>
            <a:r>
              <a:rPr lang="en-US" altLang="ko-KR" dirty="0" smtClean="0"/>
              <a:t>        210.111.222.3  -&gt; C</a:t>
            </a:r>
            <a:endParaRPr lang="en-US" altLang="ko-KR" dirty="0"/>
          </a:p>
          <a:p>
            <a:pPr marL="0" indent="0" fontAlgn="base" latinLnBrk="0">
              <a:buNone/>
            </a:pPr>
            <a:r>
              <a:rPr lang="en-US" altLang="ko-KR" dirty="0" smtClean="0"/>
              <a:t>        210.111.222.4  -&gt; D</a:t>
            </a:r>
            <a:endParaRPr lang="en-US" altLang="ko-KR" dirty="0"/>
          </a:p>
          <a:p>
            <a:pPr marL="0" indent="0" fontAlgn="base" latinLnBrk="0">
              <a:buNone/>
            </a:pPr>
            <a:r>
              <a:rPr lang="en-US" altLang="ko-KR" dirty="0" smtClean="0"/>
              <a:t>        210.111.222.5  -&gt; E</a:t>
            </a:r>
          </a:p>
          <a:p>
            <a:pPr marL="0" indent="0" fontAlgn="base" latinLnBrk="0">
              <a:buNone/>
            </a:pPr>
            <a:endParaRPr lang="en-US" altLang="ko-KR" dirty="0"/>
          </a:p>
          <a:p>
            <a:pPr marL="0" indent="0" fontAlgn="base" latinLnBrk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But, not the road balance. </a:t>
            </a:r>
          </a:p>
          <a:p>
            <a:pPr fontAlgn="base" latinLnBrk="0"/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0204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323528" y="476672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/>
              <a:t>Split DNS</a:t>
            </a:r>
            <a:endParaRPr lang="ko-KR" altLang="en-US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467544" y="1700808"/>
            <a:ext cx="8229600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latinLnBrk="0"/>
            <a:r>
              <a:rPr lang="en-US" altLang="ko-KR" dirty="0"/>
              <a:t>A final consideration regarding the data returned by a DNS server is </a:t>
            </a:r>
            <a:r>
              <a:rPr lang="en-US" altLang="ko-KR" dirty="0" smtClean="0"/>
              <a:t>support for </a:t>
            </a:r>
            <a:r>
              <a:rPr lang="en-US" altLang="ko-KR" dirty="0"/>
              <a:t>privacy. Most often, the client is identified by IP address or address prefix.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998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11.7 : </a:t>
            </a:r>
            <a:r>
              <a:rPr lang="en-US" altLang="ko-KR" dirty="0"/>
              <a:t>Open DNS Servers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and </a:t>
            </a:r>
            <a:r>
              <a:rPr lang="en-US" altLang="ko-KR" dirty="0" err="1"/>
              <a:t>DynDNS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6645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688632"/>
          </a:xfrm>
        </p:spPr>
        <p:txBody>
          <a:bodyPr>
            <a:normAutofit lnSpcReduction="10000"/>
          </a:bodyPr>
          <a:lstStyle/>
          <a:p>
            <a:pPr fontAlgn="base"/>
            <a:endParaRPr lang="en-US" altLang="ko-KR" dirty="0"/>
          </a:p>
          <a:p>
            <a:pPr fontAlgn="base" latinLnBrk="0"/>
            <a:r>
              <a:rPr lang="en-US" altLang="ko-KR" dirty="0"/>
              <a:t>A number of so-called open Dynamic DNS (DDNS) servers are </a:t>
            </a:r>
            <a:r>
              <a:rPr lang="en-US" altLang="ko-KR" dirty="0" smtClean="0"/>
              <a:t>available</a:t>
            </a:r>
            <a:r>
              <a:rPr lang="en-US" altLang="ko-KR" dirty="0"/>
              <a:t> </a:t>
            </a:r>
            <a:r>
              <a:rPr lang="en-US" altLang="ko-KR" dirty="0" smtClean="0"/>
              <a:t>that </a:t>
            </a:r>
            <a:r>
              <a:rPr lang="en-US" altLang="ko-KR" dirty="0"/>
              <a:t>support a special update protocol called the DNS Update API [DYNDNS</a:t>
            </a:r>
            <a:r>
              <a:rPr lang="en-US" altLang="ko-KR" dirty="0" smtClean="0"/>
              <a:t>],</a:t>
            </a:r>
            <a:r>
              <a:rPr lang="en-US" altLang="ko-KR" dirty="0"/>
              <a:t> </a:t>
            </a:r>
            <a:r>
              <a:rPr lang="en-US" altLang="ko-KR" dirty="0" smtClean="0"/>
              <a:t>whereby </a:t>
            </a:r>
            <a:r>
              <a:rPr lang="en-US" altLang="ko-KR" dirty="0"/>
              <a:t>a user may update an entry in a provider’s DNS server given a preregistration or account</a:t>
            </a:r>
            <a:r>
              <a:rPr lang="en-US" altLang="ko-KR" dirty="0" smtClean="0"/>
              <a:t>.</a:t>
            </a:r>
          </a:p>
          <a:p>
            <a:pPr fontAlgn="base" latinLnBrk="0"/>
            <a:endParaRPr lang="en-US" altLang="ko-KR" dirty="0"/>
          </a:p>
          <a:p>
            <a:pPr fontAlgn="base" latinLnBrk="0"/>
            <a:r>
              <a:rPr lang="en-US" altLang="ko-KR" dirty="0"/>
              <a:t>When the service is invoked, the client program contacts the server, provides the current global IP address of its host and goes quiescent -&gt;</a:t>
            </a:r>
          </a:p>
          <a:p>
            <a:pPr marL="0" indent="0" fontAlgn="base" latinLnBrk="0">
              <a:buNone/>
            </a:pPr>
            <a:r>
              <a:rPr lang="en-US" altLang="ko-KR" dirty="0" smtClean="0"/>
              <a:t>   After </a:t>
            </a:r>
            <a:r>
              <a:rPr lang="en-US" altLang="ko-KR" dirty="0"/>
              <a:t>that, it periodically renews the information with </a:t>
            </a:r>
            <a:r>
              <a:rPr lang="en-US" altLang="ko-KR" dirty="0"/>
              <a:t> </a:t>
            </a:r>
            <a:r>
              <a:rPr lang="en-US" altLang="ko-KR" dirty="0" smtClean="0"/>
              <a:t> </a:t>
            </a:r>
          </a:p>
          <a:p>
            <a:pPr marL="0" indent="0" fontAlgn="base" latinLnBrk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the </a:t>
            </a:r>
            <a:r>
              <a:rPr lang="en-US" altLang="ko-KR" dirty="0"/>
              <a:t>server. -&gt;</a:t>
            </a:r>
          </a:p>
          <a:p>
            <a:pPr marL="0" indent="0" fontAlgn="base" latinLnBrk="0">
              <a:buNone/>
            </a:pPr>
            <a:r>
              <a:rPr lang="en-US" altLang="ko-KR" dirty="0" smtClean="0"/>
              <a:t>   Doing </a:t>
            </a:r>
            <a:r>
              <a:rPr lang="en-US" altLang="ko-KR" dirty="0"/>
              <a:t>so allows the server to clear the information if </a:t>
            </a:r>
            <a:r>
              <a:rPr lang="en-US" altLang="ko-KR" dirty="0" smtClean="0"/>
              <a:t>  </a:t>
            </a:r>
          </a:p>
          <a:p>
            <a:pPr marL="0" indent="0" fontAlgn="base" latinLnBrk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an </a:t>
            </a:r>
            <a:r>
              <a:rPr lang="en-US" altLang="ko-KR" dirty="0"/>
              <a:t>update is not received within a certain time interval.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129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11.8 : </a:t>
            </a:r>
            <a:r>
              <a:rPr lang="en-US" altLang="ko-KR" dirty="0"/>
              <a:t>Transparency and Extensibility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432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960440"/>
          </a:xfrm>
        </p:spPr>
        <p:txBody>
          <a:bodyPr/>
          <a:lstStyle/>
          <a:p>
            <a:pPr fontAlgn="base" latinLnBrk="0"/>
            <a:r>
              <a:rPr lang="en-US" altLang="ko-KR" dirty="0"/>
              <a:t>[RFC5507] considers various methods for extending the DNS, ultimately concluding that creation and implementation of new RR types is the most attractive approach</a:t>
            </a:r>
            <a:r>
              <a:rPr lang="en-US" altLang="ko-KR" dirty="0" smtClean="0"/>
              <a:t>.</a:t>
            </a:r>
          </a:p>
          <a:p>
            <a:pPr fontAlgn="base" latinLnBrk="0"/>
            <a:endParaRPr lang="en-US" altLang="ko-KR" dirty="0"/>
          </a:p>
          <a:p>
            <a:pPr fontAlgn="base" latinLnBrk="0"/>
            <a:r>
              <a:rPr lang="en-US" altLang="ko-KR" dirty="0"/>
              <a:t>[RFC5625] specifies the proper </a:t>
            </a:r>
            <a:r>
              <a:rPr lang="en-US" altLang="ko-KR" dirty="0" smtClean="0"/>
              <a:t>operation of </a:t>
            </a:r>
            <a:r>
              <a:rPr lang="en-US" altLang="ko-KR" dirty="0"/>
              <a:t>a DNS proxy, essentially requiring DNS RRs to be </a:t>
            </a:r>
            <a:r>
              <a:rPr lang="en-US" altLang="ko-KR" dirty="0" err="1"/>
              <a:t>uninterpreted</a:t>
            </a:r>
            <a:r>
              <a:rPr lang="en-US" altLang="ko-KR" dirty="0"/>
              <a:t> and </a:t>
            </a:r>
            <a:r>
              <a:rPr lang="en-US" altLang="ko-KR" dirty="0" smtClean="0"/>
              <a:t>merely relayed </a:t>
            </a:r>
            <a:r>
              <a:rPr lang="en-US" altLang="ko-KR" dirty="0"/>
              <a:t>by the proxy.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6437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11.9 : </a:t>
            </a:r>
            <a:r>
              <a:rPr lang="en-US" altLang="ko-KR" dirty="0"/>
              <a:t>Translating DNS from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IPv4 </a:t>
            </a:r>
            <a:r>
              <a:rPr lang="en-US" altLang="ko-KR" dirty="0"/>
              <a:t>to IPv6 (DNS64)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8921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97666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DNS64 </a:t>
            </a:r>
            <a:r>
              <a:rPr lang="en-US" altLang="ko-KR" dirty="0"/>
              <a:t>translates A records to AAAA records and works together with an IPv4/IPv6 translator to allow IPv6-only clients to access services in IPv4 networks.</a:t>
            </a:r>
          </a:p>
          <a:p>
            <a:endParaRPr lang="ko-KR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39694168" descr="EMB000011a835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0" y="707050"/>
            <a:ext cx="876294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901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 latinLnBrk="0"/>
            <a:r>
              <a:rPr lang="en-US" altLang="ko-KR" dirty="0"/>
              <a:t>The DNS64 device acts as a caching DNS server. IPv6-only clients use it as the primary DNS server and are able to request AAAA records </a:t>
            </a:r>
            <a:r>
              <a:rPr lang="en-US" altLang="ko-KR" dirty="0" smtClean="0"/>
              <a:t>for domain </a:t>
            </a:r>
            <a:r>
              <a:rPr lang="en-US" altLang="ko-KR" dirty="0"/>
              <a:t>names. DNS64 converts such requests to requests for both A and </a:t>
            </a:r>
            <a:r>
              <a:rPr lang="en-US" altLang="ko-KR" dirty="0" smtClean="0"/>
              <a:t>AAAA records </a:t>
            </a:r>
            <a:r>
              <a:rPr lang="en-US" altLang="ko-KR" dirty="0"/>
              <a:t>on its IPv4 side.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484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11.10 : </a:t>
            </a:r>
            <a:r>
              <a:rPr lang="en-US" altLang="ko-KR" dirty="0"/>
              <a:t>LLMNR and </a:t>
            </a:r>
            <a:r>
              <a:rPr lang="en-US" altLang="ko-KR" dirty="0" err="1"/>
              <a:t>mDNS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2043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LLMNR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2046858"/>
            <a:ext cx="8229600" cy="3024336"/>
          </a:xfrm>
        </p:spPr>
        <p:txBody>
          <a:bodyPr/>
          <a:lstStyle/>
          <a:p>
            <a:pPr fontAlgn="base" latinLnBrk="0"/>
            <a:r>
              <a:rPr lang="en-US" altLang="ko-KR" dirty="0"/>
              <a:t>Link-Local Multicast Name Resolution</a:t>
            </a:r>
          </a:p>
          <a:p>
            <a:pPr fontAlgn="base" latinLnBrk="0"/>
            <a:r>
              <a:rPr lang="en-US" altLang="ko-KR" dirty="0"/>
              <a:t>It is a protocol based on DNS developed by Microsoft and used in local environments to help discover devices on a local area network, such as printers and file servers.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3510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mDNS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 latinLnBrk="0"/>
            <a:r>
              <a:rPr lang="en-US" altLang="ko-KR" dirty="0"/>
              <a:t>Multicast DNS (</a:t>
            </a:r>
            <a:r>
              <a:rPr lang="en-US" altLang="ko-KR" dirty="0" err="1"/>
              <a:t>mDNS</a:t>
            </a:r>
            <a:r>
              <a:rPr lang="en-US" altLang="ko-KR" dirty="0"/>
              <a:t>) </a:t>
            </a:r>
            <a:r>
              <a:rPr lang="en-US" altLang="ko-KR" dirty="0" smtClean="0"/>
              <a:t>is </a:t>
            </a:r>
            <a:r>
              <a:rPr lang="en-US" altLang="ko-KR" dirty="0"/>
              <a:t>another form of local DNS-like </a:t>
            </a:r>
            <a:r>
              <a:rPr lang="en-US" altLang="ko-KR" dirty="0" smtClean="0"/>
              <a:t>capability developed </a:t>
            </a:r>
            <a:r>
              <a:rPr lang="en-US" altLang="ko-KR" dirty="0"/>
              <a:t>by Apple. </a:t>
            </a:r>
            <a:endParaRPr lang="en-US" altLang="ko-KR" dirty="0" smtClean="0"/>
          </a:p>
          <a:p>
            <a:pPr fontAlgn="base" latinLnBrk="0"/>
            <a:r>
              <a:rPr lang="en-US" altLang="ko-KR" dirty="0" smtClean="0"/>
              <a:t>When </a:t>
            </a:r>
            <a:r>
              <a:rPr lang="en-US" altLang="ko-KR" dirty="0"/>
              <a:t>it is combined with the DNS Service </a:t>
            </a:r>
            <a:r>
              <a:rPr lang="en-US" altLang="ko-KR" dirty="0" smtClean="0"/>
              <a:t>Discovery protocol</a:t>
            </a:r>
            <a:r>
              <a:rPr lang="en-US" altLang="ko-KR" dirty="0"/>
              <a:t>, Apple calls the resulting framework Bonjour.</a:t>
            </a:r>
          </a:p>
          <a:p>
            <a:pPr fontAlgn="base" latinLnBrk="0"/>
            <a:r>
              <a:rPr lang="en-US" altLang="ko-KR" dirty="0"/>
              <a:t>A mechanism in </a:t>
            </a:r>
            <a:r>
              <a:rPr lang="en-US" altLang="ko-KR" dirty="0" err="1"/>
              <a:t>mDNS</a:t>
            </a:r>
            <a:r>
              <a:rPr lang="en-US" altLang="ko-KR" dirty="0"/>
              <a:t> is used to detect and resolve conflicts.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9133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11.11 : </a:t>
            </a:r>
            <a:r>
              <a:rPr lang="en-US" altLang="ko-KR" dirty="0"/>
              <a:t>LDAP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5017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LDAP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 latinLnBrk="0"/>
            <a:r>
              <a:rPr lang="en-US" altLang="ko-KR" dirty="0"/>
              <a:t>LDAP is an application protocol for the Internet that provides access to general directories in accordance with the X.500 data and service models.</a:t>
            </a:r>
          </a:p>
          <a:p>
            <a:pPr fontAlgn="base" latinLnBrk="0"/>
            <a:r>
              <a:rPr lang="en-US" altLang="ko-KR" dirty="0"/>
              <a:t>An LDAP directory is a tree of directory entries, where each entry consists of a set of attributes. </a:t>
            </a:r>
          </a:p>
          <a:p>
            <a:pPr marL="0" indent="0" fontAlgn="base" latinLnBrk="0">
              <a:buNone/>
            </a:pPr>
            <a:r>
              <a:rPr lang="en-US" altLang="ko-KR" dirty="0" smtClean="0"/>
              <a:t>   As </a:t>
            </a:r>
            <a:r>
              <a:rPr lang="en-US" altLang="ko-KR" dirty="0"/>
              <a:t>TCP/IP has become more popular, LDAP has </a:t>
            </a:r>
            <a:r>
              <a:rPr lang="en-US" altLang="ko-KR" dirty="0" smtClean="0"/>
              <a:t>      </a:t>
            </a:r>
          </a:p>
          <a:p>
            <a:pPr marL="0" indent="0" fontAlgn="base" latinLnBrk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evolved </a:t>
            </a:r>
            <a:r>
              <a:rPr lang="en-US" altLang="ko-KR" dirty="0"/>
              <a:t>from its roots to work in conjunction with DNS.</a:t>
            </a:r>
          </a:p>
          <a:p>
            <a:pPr fontAlgn="base" latinLnBrk="0"/>
            <a:r>
              <a:rPr lang="en-US" altLang="ko-KR" dirty="0"/>
              <a:t>LDAP servers are used most often within enterprises to hold directory information</a:t>
            </a:r>
          </a:p>
          <a:p>
            <a:pPr marL="0" indent="0" fontAlgn="base" latinLnBrk="0">
              <a:buNone/>
            </a:pPr>
            <a:r>
              <a:rPr lang="en-US" altLang="ko-KR" dirty="0" smtClean="0"/>
              <a:t>   such </a:t>
            </a:r>
            <a:r>
              <a:rPr lang="en-US" altLang="ko-KR" dirty="0"/>
              <a:t>as location, telephone number, and organizational </a:t>
            </a:r>
            <a:endParaRPr lang="en-US" altLang="ko-KR" dirty="0" smtClean="0"/>
          </a:p>
          <a:p>
            <a:pPr marL="0" indent="0" fontAlgn="base" latinLnBrk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unit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9417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581</Words>
  <Application>Microsoft Office PowerPoint</Application>
  <PresentationFormat>화면 슬라이드 쇼(4:3)</PresentationFormat>
  <Paragraphs>67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맑은 고딕</vt:lpstr>
      <vt:lpstr>Arial</vt:lpstr>
      <vt:lpstr>Office 테마</vt:lpstr>
      <vt:lpstr>11.6 : Sort Lists, Round-Robin,  and Split DNS</vt:lpstr>
      <vt:lpstr>Sort Lists</vt:lpstr>
      <vt:lpstr>Round-Robin</vt:lpstr>
      <vt:lpstr>PowerPoint 프레젠테이션</vt:lpstr>
      <vt:lpstr>11.7 : Open DNS Servers  and DynDNS</vt:lpstr>
      <vt:lpstr>PowerPoint 프레젠테이션</vt:lpstr>
      <vt:lpstr>11.8 : Transparency and Extensibility</vt:lpstr>
      <vt:lpstr>PowerPoint 프레젠테이션</vt:lpstr>
      <vt:lpstr>11.9 : Translating DNS from  IPv4 to IPv6 (DNS64)</vt:lpstr>
      <vt:lpstr>PowerPoint 프레젠테이션</vt:lpstr>
      <vt:lpstr>PowerPoint 프레젠테이션</vt:lpstr>
      <vt:lpstr>11.10 : LLMNR and mDNS</vt:lpstr>
      <vt:lpstr>LLMNR</vt:lpstr>
      <vt:lpstr>mDNS</vt:lpstr>
      <vt:lpstr>11.11 : LDAP</vt:lpstr>
      <vt:lpstr>LDAP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admin</cp:lastModifiedBy>
  <cp:revision>17</cp:revision>
  <dcterms:created xsi:type="dcterms:W3CDTF">2006-10-05T04:04:58Z</dcterms:created>
  <dcterms:modified xsi:type="dcterms:W3CDTF">2015-12-08T14:05:52Z</dcterms:modified>
</cp:coreProperties>
</file>