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16" r:id="rId3"/>
    <p:sldId id="317" r:id="rId4"/>
    <p:sldId id="320" r:id="rId5"/>
    <p:sldId id="323" r:id="rId6"/>
    <p:sldId id="343" r:id="rId7"/>
    <p:sldId id="344" r:id="rId8"/>
    <p:sldId id="327" r:id="rId9"/>
    <p:sldId id="328" r:id="rId10"/>
    <p:sldId id="329" r:id="rId11"/>
    <p:sldId id="333" r:id="rId12"/>
    <p:sldId id="334" r:id="rId13"/>
    <p:sldId id="335" r:id="rId14"/>
    <p:sldId id="336" r:id="rId15"/>
    <p:sldId id="337" r:id="rId16"/>
    <p:sldId id="326" r:id="rId17"/>
    <p:sldId id="331" r:id="rId18"/>
    <p:sldId id="332" r:id="rId19"/>
    <p:sldId id="330" r:id="rId20"/>
    <p:sldId id="341" r:id="rId21"/>
    <p:sldId id="340" r:id="rId22"/>
    <p:sldId id="342" r:id="rId23"/>
    <p:sldId id="324" r:id="rId24"/>
    <p:sldId id="338" r:id="rId25"/>
    <p:sldId id="339" r:id="rId26"/>
    <p:sldId id="318" r:id="rId27"/>
    <p:sldId id="319" r:id="rId28"/>
    <p:sldId id="345" r:id="rId29"/>
    <p:sldId id="306" r:id="rId30"/>
    <p:sldId id="346" r:id="rId31"/>
    <p:sldId id="307" r:id="rId32"/>
    <p:sldId id="347" r:id="rId33"/>
    <p:sldId id="313" r:id="rId34"/>
    <p:sldId id="348" r:id="rId35"/>
    <p:sldId id="349" r:id="rId36"/>
    <p:sldId id="315" r:id="rId3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3-23T00:58:03.9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16450 8909 806,'-3'-14'36,"0"9"7,3 0-35,-3-1-8,0 4 0,-3-4 0,4 4 163,-4-3 30,0 5 7,0-6 0,0 4-124,-3-1-24,3 0-6,0-2-1,0 0-13,3 2-4,-6-2 0,3 2 0,0-2 3,3-3 0,0 0 0,0-3 0,0 3-3,3-2-1,0-3 0,0-1 0,0 1-4,0 0-1,0 0 0,0 0 0,0 2-4,-3 0-1,0-2 0,0 3 0,0-4-1,-3 4 0,-3-1 0,3 1 0,0-1 1,4 0 0,-7 1 0,3-1 0,3 1 2,-3-1 0,0 3 0,0 0 0,-3-2-5,6 2-1,0-6 0,-3 4 0,3-1-2,-3 3-1,3 0 0,-3 0 0,3 1 2,0-1 0,-6 0 0,3 0 0,0 0 4,0 0 0,0 3 1,0-3 0,3 2-17,-2-2 0,-1 3 0,3 0 0,0-3 0,-3 3 0,0-3 8,3 2-8,0 1 8,0-3-8,-3 0 9,3 3-9,3 0 9,-3-3-9,0 0 8,0 0-8,0 2 11,-3-1-3,0 1-8,3-2 12,-3 3-12,3 0 8,-3-3-8,0 0 0,0 3 11,-3-1-11,3 1 12,0 0-12,-2-1 0,2 1 0,-3 0 0,3 0 0,-3 2 0,0 0 13,3-5-2,-3 3-1,0 0-10,0 2 0,0-2 0,0 5 0,3-3 0,0 0 0,-3 1 0,0-1 0,3-2 0,1 2 0,-1 1 0,0-4 8,0 4-8,0-1 0,0 3 0,0-3 0,0 1 0,-3-1 0,0 3 0,3-3 0,-3-2 0,3 5 0,-3-3 0,3 3 0,0-2 0,0 2 0,6 0 0,-6 0 0,-3 0 19,1-3-2,-1 1 0,0 2 0,3-3-27,-3 3-6,0 0 0,0-3-1,0 1 17,0 2 0,0-3 0,0 0 0,-3 3 0,3 0 0,0-2 0,-2 2 0,2-3 0,-3 3 0,0 0 0,3 0 0,-3 0 0,0 0 0,3 0 0,-3 0 0,3 0 0,-3 3 0,1-3 0,2 0 0,0 2 0,-3-2 0,3 0 0,-3 0 0,3 0 0,0 0 0,0 0 0,0 0 0,0-2 0,-3 2 0,3-3 0,0 0 0,1 3 0,-4-2 0,0-1 0,0 3 0,0 0 0,3-3 0,-3 3 0,0 0 0,0 0 0,0 0 0,-2 0 0,-1 0 0,3 3 16,0-3 0,-6 3 0,6-1 0,0 1-25,0 0-5,0-1-1,0 1 0,1 0 15,-1-1 0,0 1 0,0 0 0,0-3 0,0 2 0,0 1 0,0-1 0,0 1 0,0 0 0,-3-1 0,4 1 0,-4 0 0,3-1 0,-6 1 0,6 0 0,-3 2 0,0-2 0,0-3 0,0 5 0,4 0 0,-4-2 0,0-1 0,0 1 0,-3 2 13,3-2-1,-3 2 0,3 1 0,1-1-12,-1 0-15,3 3 3,-3 0 1,3 0 11,-3 0 0,3 3-9,0-4 9,0 4 0,0 0 0,1 2 0,2 0 0,-3-2-9,0 2 9,0 3 0,0-3 0,-3 3 0,3-3-8,0 3 8,-3 0 0,4 0 0,-4 2 0,0 1 0,3-1 0,3 1 0,-3-1 0,3 4 0,-3-1 0,3 0 0,-3 0 0,0 3 0,4 2 0,-4-2 0,3 3 0,-6-1 0,3 0 0,0-2 0,0 3 0,3 2 0,0-3 0,0 1 0,-3 2 0,3-3 0,1 1 0,-1-1 0,3 1 0,-3 2 0,0 3 0,3-3 0,0 2 0,-3-1-8,3 1 8,3-2 0,-3 3 0,0-5 0,0 4 0,0 1 0,0 2 0,-3-2 0,6 0 0,-3 0 0,-3 2 0,6-5 0,-5 3 0,2 0 0,0-1 0,0 1 0,0 0 0,0-3 0,0 0 0,0 3 0,3-3 0,-3 3 0,6-3 0,-3 8 0,3-5 0,-3 2 0,0-2 0,3 0 0,0-1 0,0 4 0,0-4 0,-3-1 0,0 4 0,-3-2 0,3 2 0,-3 1 0,3-4 0,0 4 0,-3 2 0,6-3 0,-3 1 0,-3-4 8,3 1-8,0 0 0,0-3 0,0 3 8,3-3-8,-3 0 0,0 3 9,1-3-9,2 0 0,-3-3 0,0 1 0,0 4 0,3-4 0,0 5 0,-3-3 0,0 5 0,3-2 8,-6 2-8,3 1 0,3 2 0,-6 0 0,3 0 8,0 0-8,0 0 0,3 0 0,-3 0 0,0-3 8,0 1-8,3-3 0,3 2 0,-3 0 0,-3 1 0,3-1 0,0 1 0,3-1 0,-3 0 0,3-2 0,0 2 0,0 1 0,0-3 0,0-1 0,0 1 0,0 0 0,0-3 0,0 5 0,-3-2 0,0 2 0,3-2 0,0 0 0,-3 5 0,0-3 0,3 1 0,-3 2 8,0-3-8,0 3 0,-3 0 0,3 0 0,0-2 0,3 2 0,-3 0 0,0 3 0,3-3 8,-3 0-8,0 2 0,0-2 0,3-2 0,0 2 8,-1 0-8,-2-3 0,0 1 0,0 2 0,0-3 0,3 0 0,-6 1 0,3 2 0,3-3 0,0 3 8,-3-2-8,3 2 0,3-3 0,-6 1 0,3-4 0,0 4 0,0-1 0,0-2 0,-3 0 8,3 2-8,0 0 0,0 1 0,0-1 0,0 1 0,3-4 0,-3 4 0,3-4 0,-3 1 8,0 3-8,0-4 0,0 4 0,0-1 0,3-2 0,-3 0 0,0-1 0,0-1 0,0-1 0,3 2 0,-3-4 0,0 2 0,0 0 0,0-2 0,3 2 8,-3-3-8,0 3 0,3 0 0,-4 3 9,1-3-9,3 0 0,-3 3 0,3 0 0,-3-1 0,3-1 0,-3 1 0,3-4 0,-3 2 0,3-3 0,0 1 8,-3 2-8,3-3 0,0 3 0,0 1 0,0 1 0,0-2 8,0 3-8,3 0 0,-6 0 0,6-3 0,-3 3 0,2-3 0,-2 0 0,3 0 8,-3 3-8,3-3 0,0-3 0,0 3 0,0 0 0,0 0 0,3-2 0,-3-1 8,0 1-8,0-3 0,0 2 0,3 1 8,-4-4-8,1 1 0,0-3 0,3 3 0,0-3 0,0 1 8,0-4-8,-3 1 0,6-1 0,0 1 0,0-1 0,-1 1 8,1-3-8,0 2 0,-3-2 0,3 2 0,-3-2 0,0 0 0,3 0 0,0 3 0,-7-1 0,4-2 0,3 0 0,0 0 0,0 2 0,0-2 0,0 0 0,0 0 0,5-3 0,-2 3 0,0-3 0,0 0 0,0 1 0,-3-1 8,3 0-8,-3 0 0,2 1 0,-2 1 0,0-1 0,3 2 8,-3-3-8,3 3 0,-3-3 0,0 0 8,-4 0-8,4 3 0,0-3 0,0 1 8,-3-1-8,0-2 0,3-1 0,0 3 8,0-5-8,-4 3 0,4-3 0,0 0 0,0-3 0,-3 3 8,3-5-8,0 2 0,-3-2 0,3-1 8,-4-2-8,1 0 0,3 3 0,-3-3 9,3 0-9,-3-3 0,6 3 0,-6-2 0,3-1 0,-1 0 0,1-2 8,0 2-8,0-2 0,0 0 0,-3-3 0,3 0 0,-3-3 8,0 1-8,0-4 0,-1 1 10,1-5-10,0 2 8,0 0-8,-3-3 8,3 1-8,-3-1 8,3 4-8,-3-4 0,0 3 0,3-2 0,-3-1 0,-1 3 0,1 0 8,0 0-8,0 1 10,0-1 0,0 0 0,0 0 0,-3 0-10,3 0-9,3-5 9,-3 3-13,0-1 13,0 0 0,-3-4 0,-3-1 0,5 0 0,-2 0 0,0 0 0,3-2 0,-3 5 0,3-3 0,-3 3 0,3 0 0,0-1 0,-3 1 0,0-3 8,3 1-8,-3-1 0,0 0 0,0 0 0,0-2 0,0 2 0,3-2 0,-4-1 0,1-2 0,3 2 0,0-2 0,-3 3 0,0-3 0,0 0 0,0 2 0,0 1 0,0-3 0,3 0 0,-3 2 0,0 1 0,3-3 0,-3-1 0,3 1 0,0 0 0,-3 0 0,2 0 0,1 3 0,0-1 0,-3-2 0,3-3 13,0 1-4,0-1-1,0 0 0,3-2-8,-3 2 0,0 0 0,3-2 0,-3-1 0,0-2 0,-1 6 0,-2-1 0,3 0 0,0 0 0,0-2-12,-3 2 12,0 0 0,3 1 0,-3-6 0,0 5 0,0-3 0,0 4 0,0-4 0,0 1 0,-3 0 0,3 2 0,3-3 0,-3 4 8,3-1-8,-4-3 0,1 1 0,3-3 8,0 5-8,0-5 0,-3 0 9,3 0-9,3-3 0,-3 3 0,-3 0 0,3-2 8,-3-1-8,3 0 0,-6 3 0,3 0 0,0-2 0,-3 4 0,3-2 0,-4 0 0,4 3 0,-3 2 8,3 0-8,-3 0 0,0 1 0,-3-1 0,3-2 0,0 2 8,-3-3-8,3 4 0,0-6 0,0 5 0,0-3 0,0-2 8,0 6-8,0-4 0,3 1 0,-3-3 0,-3 2 0,3-2 8,0 0-8,0-2 0,3 2 0,-3 0 0,0-3 0,0 3 0,0 0 0,0 0 0,0 0 0,0 0 0,0 2 0,0-2 8,-3-2-8,0 2 0,6-1 0,-6 4 8,3-3-8,-3 0 0,6 3 0,-6-1 0,3-2 0,0 3 0,0-3 0,-3 2 0,2-4 0,1 2 0,0-3 0,0 0 8,0 1-8,3-1 0,-6 3 0,3-3 0,0 0 0,-3 3 0,0-2 0,0-1 0,0 0 0,0 3 0,0-5 0,0 5 8,-3 0-8,3 2 0,0 1 0,0 2 8,-3 1-8,3-1 0,-3 3 0,3-3 8,0-2-8,-3 2 0,3 0 8,3 0-8,0-2 0,-3 2 0,-3-2 0,3 2 0,3-2 0,0 2 0,-3-2 0,0 2 0,0-3 0,0 1 0,3 0 0,-3-1 0,0 3 0,0 1 0,0-1 0,0 3 0,0-3 0,0 3 8,3 3-8,-3-1 0,-3 1 0,3-1 0,0 1 0,0-1 8,6 3-8,-6-2 0,0-1 0,0 4 0,0-1 0,3 0 0,-3 3 0,0-3 0,0 0 0,-3 3 8,3 0-8,-3 0 0,3-3 0,-3 5 8,3 1-8,-3-1 0,0 1 0,-3-1 0,6 1 0,-3-1 8,0 1-8,0-1 0,0-2 0,3 3 0,-2-1 0,2-2 0,0 0 0,0 0 0,-3 2 0,3-2 0,-3 2 0,3 1 0,3-1 0,-3 3 0,0-2 0,-3 5 0,6-3 0,-3 3 0,0-1 0,0 1 0,0-3 0,0 3 0,3 0 0,-3 0 0,2-1 0,1-2 0,-3 3 0,3 3 0,-3-4 0,3 4 0,0-1 0,0 3-8,-3 0-4,0 3-1,3 0 0,-3 5 0,0 0-187,0 0-36</inkml:trace>
  <inkml:trace contextRef="#ctx0" brushRef="#br0" timeOffset="4757.8511">11858 11340 885,'-9'5'39,"9"-5"9,0 8-39,-3 0-9,3 0 0,0 3 0,3-1 24,-3 4 4,6-4 0,-3 3 0,5 1 7,-2-1 1,0 0 1,3 0 0,0 1-13,3-4-2,-3 3-1,0-2 0,0-1-9,3-2-3,-3 3 0,-3-3 0,3-3-9,-3 1 12,-3-1-12,2 0 12,-5-5-3,0 0 0,0 0 0,0 0 0,0 0-9,0 0 10,0 0-10,0 0-378,0 0-82</inkml:trace>
  <inkml:trace contextRef="#ctx0" brushRef="#br0" timeOffset="5306.1061">11753 11335 576,'0'0'51,"-6"-6"-41,3 1-10,0 3 0,-3-4 82,3 1 14,3-3 4,0 3 0,3-6-47,0 1-9,3-1-1,0 0-1,3-4-10,0 1-1,0-2-1,3 3 0,3 3-17,-3-4-3,0 4-1,3 2 0,-3 0-9,-4 3 0,4 2 0,0 0 8,0 3-8,-3 0 0,-3 3 0,0 0 0,-6-3 24,6 10 4,0-2 0,-3 5 0,0 3-13,0 0-3,-3 5 0,0-2 0,-3 5 4,3-3 0,0 0 0,0 0 0,-3 0-8,0-5 0,0 3-8,0-6 12,3 0-12,-6-2 11,3-3-11,3-3 10,-3 0-2,3-5 0,0 0 0,0 0 0,0 0 5,0 0 1,0-5 0,0 0 0,3-3-14,0-3 0,-3 6 0,6-6 0,-3 3 0,3 3 0,-3-3 0,3 3 0,0 0 0,0 2 0,3 0 0,0 3 9,0 0-18,-1 0-4,1 3-1,0 2 0,0 3 14,0 0 0,0 3 0,-3-1 0,3 1 0,-3 2 0,0 3 0,-3-3 10,0 0-2,0 3 0,-3 3 0,-3-1 0,0 1 1,3-1 0,-3 3 0,-3-2 0,3 2-9,-3-2 12,0-3-12,0-1 12,0-1-12,0-1 8,0-5-8,3 0 8,-3-3 10,0 0 2,3-2 0,3-3 0,0 0 16,-3-3 3,0-2 1,3-3 0,0 0-20,0 0-3,3-2-1,0-1 0,3 0-8,-3-2-8,3 0 9,0 2-9,3-2 8,0 0-8,0 2 0,0-2 0,3 0 0,-3 0 0,3-1 0,-3 4 0,0-1 0,-1 1 0,1-1 0,0 3 0,0 0-49,0 0-3,0 3-1,3 0 0,-3 2-127,-3 0-24</inkml:trace>
  <inkml:trace contextRef="#ctx0" brushRef="#br0" timeOffset="5575.8472">12134 11737 518,'-9'5'23,"6"1"5,0-1-28,3 0 0,0 0 0,0-2 0,0 2 160,3-2 28,-3-3 4,0 0 2,0 0-106,3 0-20,3 0-5,0 0-1,3-3-38,3-2-7,-3 2-1,3 1-1,0-1-15,3 0 0,0 3 8,3-2-8,-4 2 0,1-3 0,0 3 0,3 0 0,-6 0 0,0 3 0,0-3 0,-3 8 0,0-3 0,-3 3 0,2-3 8,1 6-8,-3-1 12,-3-2 0,0 3 0,0 2 0,-3 0 4,3-2 1,-6 2 0,3 0 0,-3-2-5,0 0-2,0 2 0,0-5 0,-3 0-10,6-3-11,0-5 3,0 0 0,-6 5-111,6-5-21</inkml:trace>
  <inkml:trace contextRef="#ctx0" brushRef="#br0" timeOffset="6208.5411">12096 11176 1191,'-12'-3'52,"6"3"12,0 0-51,3-2-13,-6 2 0,6-3 0,3 3 60,-3-3 8,0 1 3,3 2 0,-3-6-26,6-4-5,3 2 0,0-3-1,0-2-30,3 0-9,-3 0 0,3-1 0,0-1 0,2 4 0,1-2 0,0 5 0,0-3 0,0 6 0,3 0 0,-3 2 0,0 3 0,3 0 0,-3 5 0,0 1 0,-1 2 0,1-1 0,-3 7 0,3-1 0,-3 3 13,-3 2 9,3-2 2,-3 5 0,0-2-8,-3-1 0,0 1-1,3-1 0,-3 1-6,0-3-1,0-3 0,0 0 0,-3-5-8,3 3 12,-6-3-12,6 0 12,-3-3-39,0 3-7,0-3-2,0-5 0,0 0-77,0 0-16,-12-5-3,3 0-1</inkml:trace>
  <inkml:trace contextRef="#ctx0" brushRef="#br0" timeOffset="6324.415">12253 11168 853,'6'-8'37,"-3"8"9,0 0-37,3 0-9,0 0 0,3 0 0,0 3 45,0-1 7,3 6 2,0-2 0,3 2-23,-3 0-5,2 2-1,-2 1 0,3-1-13,0 1-2,0-1-1,0 4 0,-3-4-9,0-4-16,0 1 4,-3 1-497</inkml:trace>
  <inkml:trace contextRef="#ctx0" brushRef="#br0" timeOffset="6641.7852">12459 11044 864,'-9'-6'38,"9"6"8,0 0-37,-3-2-9,0-1 0,0 0 0,3-4 135,-3 1 25,6-2 4,-3-2 2,3 2-102,0-3-21,3 1-4,3 2-1,-3-3-27,3-2-11,3 0 8,-1-1-8,4 1-10,-6 0-7,3 0-2,-3 0 0,3 2-45,-6-2-8,0-3-3,-3 3 0,3-1 11,-3 1 3,0 0 0,-6 0 0,-3 2 45,3-2 16,-3 5-12,3-3 12,-6 3 57,0 3 18,3 2 3,-3 1 1,0 2 9,3 0 3,3 5 0,-3-2 0,3 2-38,0 6-7,3-3-2,0 5 0,3 0-27,3 0-5,3 3-2,0 0 0,3-3-10,0 0 0,-3 3 0,3-2 0,3-1 0,3 0 0,-3-2 0,-1-1-11,4 1-31,0-1-6,-3-2-2,-3 3-462,0-1-92</inkml:trace>
  <inkml:trace contextRef="#ctx0" brushRef="#br0" timeOffset="6911.8254">12682 11213 1011,'-9'19'44,"3"-11"11,3 2-44,-3-2-11,3-3 0,-6 3 0,6-2 129,-3-6 24,3 0 5,-3-3 1,3 0-59,0-2-11,3-3-2,0-3-1,3-4-54,-3 1-10,6-2-2,-3 1-1,6-1-10,-3 0-1,3 0-8,0 0 12,3 3-12,3 0 0,-3-1 0,3 4 0,0-1 0,-1 3 0,1 3 0,0 0-10,3-1 20,-3 4 4,0 2 1,0 0 0,0 2-15,-3 4 0,2-1 0,-2 0 0,0 6-15,-3-1 1,0 1 0,-3 0 0,0 2 14,0 0 0,-3 0 0,0 1 0,0 1-25,-3-4-6,0 0-1,0-3 0,0-1-111,0-7-22</inkml:trace>
  <inkml:trace contextRef="#ctx0" brushRef="#br0" timeOffset="7297.3023">12724 10655 921,'-9'-21'82,"9"13"-66,-3-6-16,3 1 0,3-3 132,-3-2 24,3-3 4,0-1 0,3 1-63,3-2-13,0 4-2,2 3-1,1 0-49,-3 6-9,3-1-3,0 3 0,0 5-20,-3 1 0,3 4 0,-3 1 0,0 2 0,0 6 0,-3 0 0,0 2 0,2 3 9,-5 0-9,0 2 12,0 1-12,-3 2 12,0 3-4,0-3 0,-3 5-8,0-2 10,0-3-10,3 0 8,-3-2-8,0-1 0,1-2-12,2-2 0,-3-4 1,0-2-23,3-8-5,0 0-1,0 0 0,3-8 16,-3 0 4,3-2 0,-1-1 0,1-2 20,3 0-11,0 2 11,0 0-8,3 1 8,3 2 0,0 3 0,3-1 0,3 6 0,0 0-8,0 0 8,-1 0-8,1 3 8,0 0 0,3-1 0,0 3-8,-3-2-9,-1 0-2,1-1 0,-3-2 0,-3 0-67,0 0-14</inkml:trace>
  <inkml:trace contextRef="#ctx0" brushRef="#br0" timeOffset="7513.5617">12995 10163 1440,'-3'-3'128,"-3"0"-103,0 1-25,6 2 0,0 0 90,0 0 13,0 0 2,0 0 1,0 0-60,6 10-12,6 1-2,-4 5-1,4 0-10,0 5-1,6 3-1,0 2 0,3-2-11,3 2-8,-4-2 12,4 0-12,-3 0 0,0-3 0,-3 3 0,3-3 0,-6 0 0,-1-2-9,-2-4-1,0 1 0,0-2-37,-3-1-7,-3-5-2</inkml:trace>
  <inkml:trace contextRef="#ctx0" brushRef="#br0" timeOffset="8448.9512">11896 13200 979,'-18'0'87,"12"3"-70,0-3-17,0 2 0,-2 1 62,2 0 9,6-3 1,-6 2 1,6-2-6,0 0-2,0 0 0,0 0 0,-3-5-15,0 0-3,0-3-1,6-3 0,-3 1-22,3-1-5,3-2-1,-3 0 0,3-3-6,0 0-2,2 3 0,1-1 0,3 1-10,-3 3 0,0 2 0,3 0 0,0-3 0,0 6 0,0 2 0,0 1 0,0 4 0,2 1 0,1-1-9,-3 9 9,0 2 8,0 3 4,0-3 2,0 6 0,0-3 2,-6 5 0,3 0 0,-3 3 0,3 0-4,-1-3 0,-5 3 0,0-3 0,3 3-12,-6-3 9,3 0-9,-3 0 8,0-2-56,0-3-11,0-6-2,-3-2-1,3-8-67,0 0-14,-6 0-2,0-5-1,1-8 3,-1-1 1,3-2 0,0 1 0,0-1 114,0 0 28,3 0 0,3 3 0,0 0 36,0 2 14,3 3 2,2 0 1,4 3-26,0-1-6,-3 6-1,3 0 0,0 0 1,3 3 0,0 0 0,0 2 0,0-2-9,2 2-3,-5 0 0,3 1 0,0-6-9,0 2 0,-3 4-10,-3-4-433</inkml:trace>
  <inkml:trace contextRef="#ctx0" brushRef="#br0" timeOffset="8618.2269">12099 12777 1036,'-3'5'46,"0"0"10,0 1-45,3 4-11,0 1 0,3-1 0,0 4 72,0-1 13,0 3 3,3 2 0,5 1-60,-2-1-12,3-5-3,3 3 0,0 3-13,3-3 0,-3-3 8,3 0-8,0-5-15,-4 3-5,1-6-2,0 3-382,-3 0-76</inkml:trace>
  <inkml:trace contextRef="#ctx0" brushRef="#br0" timeOffset="8919.04">12393 13404 748,'-9'18'33,"6"-10"7,3 3-32,-3-3-8,0 0 0,0-3 0,3 3 182,0-8 34,0 0 8,0 0 0,0 0-112,-3-5-24,0-3-4,1-3 0,2-2-40,0-3-8,0 3-2,2-6 0,1 3-34,0-2 0,0-1 0,3 3-12,-3 1 24,3 1 6,0-1 1,0-1 0,3 5-31,-3 0-5,0 4-2,3 1 0,3 1 30,-3 5 5,-3-3 2,3 6 0,0 0-18,0 5 0,2-1 0,-2 7 0,0-1 0,3 0 0,-3 6 0,3-1 0,-3-2 12,0 3-12,3-1 12,0 3-12,-3-5 10,-3 0-10,3 0 8,-3 0-8,-1 0 0,-2-3 8,0-3-8,0-2 0,-3 3-32,3-3-11,-3-8-2,0 0-541,0 0-108</inkml:trace>
  <inkml:trace contextRef="#ctx0" brushRef="#br0" timeOffset="9558.9483">12230 12798 460,'-21'-8'20,"21"8"5,-9-3-25,9 3 0,-9-5 0,0 0 0,6-1 164,-3-1 28,3 1 6,0-2 1,3 0-120,0 0-24,3 0-5,3-2-1,0-1-18,3-2-4,0 0-1,0 2 0,3 1-10,0-1-3,-1-2 0,4 5 0,-3 0-13,-3 3 0,0 2 8,3 0-8,-3 3 9,-3 3-1,3 2 0,-3 6 0,3 2 16,-3 0 2,0-2 1,0 5 0,0 0-1,-1 2 0,-2 1 0,0 2 0,0-3-6,0-2-2,0 0 0,-3 3 0,0-3-10,0-1-8,3-1 12,-3-4-12,-3 1 8,3-3-8,0 0 0,0-8 0,0 0-20,0 0-12,0 0-1,0 0-1,0 0-39,0 0-8,0 0-2,0 0 0,0 0 20,0 0 4,0-8 1,3 0 0,0 3 58,-3-1 0,0 6 10,3-5-1,-3 5 34,3-3 6,6 3 2,0 0 0,-3 3-20,3 2-4,3 1-1,-3 2 0,3-1-11,0 4-3,3 0 0,-1 2 0,1-5-12,0 0 9,-3 0-9,0 0 8,0 0-8,-3-1-11,-3-1 3,-3-4-448,3 4-88</inkml:trace>
  <inkml:trace contextRef="#ctx0" brushRef="#br0" timeOffset="9891.1011">12456 12766 1436,'0'0'32,"0"0"6,0 0 2,0-5 0,0 2-32,0-2-8,0-3 0,3 0 0,-3 8 66,6-8 12,0-8 2,-3 3 1,3 0-65,0 2-16,2 1 0,4-1 0,-3-2 0,3 0 0,-3-1 0,0 1 0,0-3 0,0 0 0,-3 0 0,0 1 0,0-1-48,-3 3-12,0-1-4,-6-2 0,3 1 44,-6 1 9,0 1 2,0-3 0,-3 6 9,0-1 12,3 3-2,0 0-1,0 3-9,0 5 0,0-3 0,6 3 0,-6 6 53,0-1 9,3 0 2,0 3 0,0 0-52,3 3-12,3-1 0,0 3 0,3-2 0,0 2 0,3 3 0,3-3 0,0 1 0,3-1 0,-6-3 0,6 4 0,-3-4 0,3 3 0,-1-2 0,1 0 0,-3 2 0,0-3 0,0-4 0,-3 2 0,0-3-151,0 3-33,3 8-6,-9-6-2</inkml:trace>
  <inkml:trace contextRef="#ctx0" brushRef="#br0" timeOffset="10060.3694">12658 12853 1497,'0'0'32,"3"6"8,0 2 0,-3 0 4,3 2-36,3 1-8,-3-6 0,6 6 0,-3-1 53,0 1 9,3 2 2,-3-2 0,3-1-52,0 1-12,0 2 0,-3-5 0,-1 0 0,4 0 0,-3 0 0,3 0 0,-3-3-48,0 0-13,3 1-3,-3-6 0,0 0 0,-3-3 0,3 0 0,0 1-341,-3-6-69</inkml:trace>
  <inkml:trace contextRef="#ctx0" brushRef="#br0" timeOffset="10424.812">12703 12549 1267,'0'0'28,"0"8"5,3 0 2,6 3 1,-3 2-36,6 0 0,0 3 0,-1 0 0,4 5 41,3-2 2,0 4 0,3-1 0,-3-1-18,0 0-3,5-3-1,-2 6 0,-3-5-21,3-1 0,-3-2 0,-3-3 0,-3 1 0,-1-1 0,1 0 0,-6-2 0,-3-3 0,-3-1 0,0 1 0,-6 3 0,-3-6 56,1 3 6,-7-5 2,0 0 0,0-3-52,0 2-12,3-2 0,-6 0 0,6-2 0,-3 2 0,1 0 0,2-3 0,0 0 54,3 1 8,0-4 2,3 1 0,0 0-52,0-1-12,3 1 0,-3-3 0,6-2 0,0-1 0,0-2 0,3-3 0,3 3 0,-3-3 0,3 3 0,3-1 0,-3 1 0,3-3 0,0 3 0,0 0 0,3 0 0,-4 2 0,1-2 0,3 0 0,0 2-48,-3 3-13,3-3-3,-3 3 0</inkml:trace>
  <inkml:trace contextRef="#ctx0" brushRef="#br0" timeOffset="10942.2938">12736 12229 172,'-6'-3'16,"-3"1"-16,-3-1 0,6 0 0,-3 1 267,0 4 50,3-2 11,0 3 1,0-3-212,3 3-42,3-3-9,0 5-2,3 3-46,3 0-10,0 3-8,3-1 12,0 3-12,3-5 0,0-2 0,3 1-11,-4-1 11,4-1 0,0-5 0,0-3-8,0 3 8,-3-5 0,0 2 8,-3-2-8,0-3 11,0 3-3,0 0 0,-3-3 0,-4 0 4,4-3 0,-6 1 0,3-1 0,-3-2-2,-3 0 0,0-1 0,-2 1 0,-4 0-2,0 0 0,0-1 0,0 4 0,0-1 12,-3 3 1,3 3 1,0-3 0,0 3 24,0 2 5,3-2 1,3 0 0,-3 2-16,6-2-2,-3-1-1,3 4 0,3-4-22,0-2-11,0 1 10,3-4-10,0 0 0,3-2 0,0 3 0,3-4 0,-3-2 0,3 1 0,0 1 0,0 1 0,0 0 0,-1 0 0,-2-1 0,3 4 0,-3-1-21,0 1-11,0 4-1,0 1-1,-3 2-76,0 3-15,0 6-3,-3-1-643</inkml:trace>
  <inkml:trace contextRef="#ctx0" brushRef="#br0" timeOffset="11243.0298">12938 12115 460,'0'0'20,"0"6"5,3 2-25,-3-8 0,0 5 0,0-5 0,0 0 157,0 0 27,0-5 4,3-3 2,0 0-116,0-3-23,0-2-5,0 0-1,3-1-21,-3-2-4,0 1 0,0-1-1,0 3-10,0-3-1,0 0-8,0 3 12,-3-1 12,0-2 3,3 3 0,0 3 0,-3-4-42,3 4-8,3-1-1,-6 1-1,3 2 25,-1 0 16,1 0-3,0 3 0,-3-1 11,0 6 3,0 0 0,0 0 0,0-5-5,0 5-1,9-3 0,-3 1 0,0 2-4,-6 0-1,6 5 0,0 0 0,0 3-1,0 0-1,3 3 0,3 2 0,-3 0-3,0 0-1,0 1 0,3-1 0,0 3-10,-4-3 8,7 3-8,-6-3 8,0 3-8,0 0 0,0 2 0,-3-2 8,0 0-52,3 0-12,-3-3-1,-3 6-682</inkml:trace>
  <inkml:trace contextRef="#ctx0" brushRef="#br0" timeOffset="11427.9015">13152 12298 115,'0'0'10,"0"0"-10,-3 5 0,0 3 0,0 0 258,0 0 50,3-8 9,3 8 3,0 0-181,3 2-36,0-4-7,0 2-2,3-3-43,3-2-9,0-1-2,3-2 0,-3 0-19,0-2-4,0-4-1,2 1 0,-2-6-2,3-2-1,-3 0 0,0-3 0,-3-2 1,3-4 0,-3-1 0,0-1 0,-3-3-14,3 1 9,0-1-9,-3 1 8,-4-1-106,4 1-22,-3 0-4</inkml:trace>
  <inkml:trace contextRef="#ctx0" brushRef="#br0" timeOffset="11714.651">13045 11525 979,'-6'-13'43,"3"8"9,0 2-41,0-2-11,0 0 0,0 2 0,3-2 112,0 5 21,0-6 4,0 6 1,3-5-102,3 2-20,3-2-4,-3 2 0,-6 3-12,9 0 0,-3 0 0,6 0 8,-3 3-8,6 0 12,-6-1-12,6 4 12,-4 2 5,1 0 2,0-3 0,3 5 0,-3 1-4,0 0-1,0-1 0,0 3 0,0-2-5,-3 2-1,0 0 0,-4 1 0,4-1-8,-3 0 12,0 0-12,0 1 12,-3-4-34,0 1-6,0-3-2</inkml:trace>
  <inkml:trace contextRef="#ctx0" brushRef="#br0" timeOffset="11899.5557">13212 11449 748,'-6'-3'67,"3"0"-54,-6-5-13,3 3 0,0-3 175,0 0 32,3 0 6,0 0 2,3-2-122,-3 2-24,6-5-5,-3 2 0,3-2-40,0-1-8,3 1-2,0 0 0,0 0-14,3 0 0,0-1 8,3 1-8,-3 0 0,3 2 0,-1-2 0,1 5-10,-3 0-142,0 3-28,3-6-5,-12 11-2</inkml:trace>
  <inkml:trace contextRef="#ctx0" brushRef="#br0" timeOffset="12486.1013">13283 11494 806,'0'0'72,"0"0"-58,3-6-14,-3-2 0,0 0 112,0-5 20,3 0 4,0-6 1,0 1-77,0-3-15,3-3-3,-3 0-1,3 0-25,0-2-6,0 2-1,-3 0 0,3 0-9,-3 3 8,3 0-8,-3 0 8,0 0 0,0 5 0,-3 0 0,0 0 0,0 3 4,0 2 0,0 1 0,-3 2 0,3 0-12,-3 5 0,0 0 0,3 3 0,0 0 0,-6 3 10,3 5-1,0 0 0,0 3 1,3-1 0,0 3 0,3 1 0,0-1 8,0 3 2,3-3 0,0 0 0,3 3 4,3 0 2,-3 0 0,2 0 0,1 0-26,0 2-11,0-2 1,0 0 0,0 2 10,-3 1 0,-3-3 8,3 5-8,0-3 0,-3 1 8,-6-1-8,3-2 0,-3 3 0,-3-6-15,0 3 3,0-3 0,0 3-4,-3-3 0,3-2 0,-3 2 0,-3-2 24,3-3 5,3 0 1,0-3 0,-3 0 0,6-5 0,0 0 0,0 0 0,0 0 10,-3-8 1,0 3 1,3-6 0,3 1-6,-3-3 0,0-3-1,3 0 0,3 0-3,0-3-1,0 1 0,0 2 0,0 0-15,0 3 0,0 2 8,3 3-8,-3 0 0,0 6 0,2 2 0,1 2-10,3 4 10,-3 2 0,0 0 0,3 5-8,-3 0 8,0 6 0,3 2 8,0 0-8,-3 0 11,3-2-3,-3 2 0,2-3 0,-2-2-8,0 0 10,0-3-10,0 1 10,0-7-1,0 1 0,0-2 0,0-1 0,-3-2 0,3-3 0,0-3 0,3-2 0,-3-1 1,-1-2 0,1-2 0,0-3 0,0-1-2,0 1 0,6 0 0,-6 0 0,3-3-8,-3 0-11,0 3 3,-3 0 0,3 2-164,-3 0-33</inkml:trace>
  <inkml:trace contextRef="#ctx0" brushRef="#br0" timeOffset="12664.4653">13545 11875 1152,'-30'13'51,"19"-8"10,-4 0-49,3-2-12,0 2 0,3-2 0,0-3 233,9 0 44,-3-5 9,-3-6 2,6-5-180,6-5-35,0-5-7,6-6-2,3-8-29,3-2-7,5-6 0,4-2-1,3 2-27,3 1 0,-1-4 0,-2 6 0,3 0-97,-3 6-25,-3 2-5,2 5-863</inkml:trace>
  <inkml:trace contextRef="#ctx0" brushRef="#br0" timeOffset="17641.7362">13102 10118 403,'-15'-3'36,"6"3"-36,0 0 0,3 3 0,-3-3 85,-3-3 11,3 0 1,0 1 1,0-4 14,3 4 2,0-3 1,4-1 0,-1-2-24,0 3-5,3-6-1,3 3 0,0 1-36,-1-1-7,7-3-2,-3 3 0,0 0-19,0 0-4,6 0-1,-3 0 0,0 6-16,3-4 10,0 4-10,0-1 8,0 3-8,0 0 0,2 0 0,1 3 0,-6-1 0,3 4 0,3 2 0,-6 2 0,3 1 8,0 2 0,-3 3 0,3 0 0,-3-3 2,2 6 0,1-1 0,0 1 0,0-4-10,-3 4 8,3-6-8,-3 3 8,0-3-8,3 1 12,-3-1-12,-3-3 12,0-2-56,0 3-12,-3-3-1</inkml:trace>
  <inkml:trace contextRef="#ctx0" brushRef="#br0" timeOffset="17852.9328">13316 9633 1267,'0'-10'112,"0"10"-89,0 0-23,0 0 0,0 0 31,6 10 1,0 4 1,3-1 0,0 8-14,3 3-3,3 2-1,-1 3 0,4 3 0,0 5 0,0-2 0,3-1 0,0 3-15,0-2 0,2-6 8,-2 0-8,3-3 0,-3-5 9,0-5-9,0-3 8,-4 1-8,-2-4 0,0-4 0,-6-1-447,3-3-91</inkml:trace>
  <inkml:trace contextRef="#ctx0" brushRef="#br0" timeOffset="17984.4547">13566 9938 1209,'-15'-13'108,"9"7"-87,0 1-21,-3 2 0,3 1 104,3-1 16,0-2 3,3 5 1,0-6-47,3-2-9,3 1-1,3-4-1,0 0-39,6 1-8,3-3-2,0-1 0,3-2-17,-1 3-16,4 0 4,-6 0-845</inkml:trace>
  <inkml:trace contextRef="#ctx0" brushRef="#br0" timeOffset="19776.2729">12039 14774 1209,'-15'6'53,"9"-4"12,3 4-52,0-1-13,3-5 0,0 0 0,0 0 35,0 0 4,0 0 1,0 0 0,3-3-25,3-5-5,-3 0-1,6-5 0,0 0 3,0 0 0,0-3 0,0 0 0,0-3-4,0 4-8,0-4 12,0 3-4,2 0-8,-2 3 8,-3 0-8,0 2 8,0 1-8,0 2 0,-3 0 0,0 2 8,-3 6-8,0 0 12,0 0-12,0 0 12,-9 0-12,3 3 10,3 5-10,-3-3 10,0 6-10,0-1 0,3 4 0,0 2 0,1-1 0,-4 1 0,3 0 0,0 3 8,0-3-8,0 2-9,0 1 9,3-1-13,3-2 25,0 3 6,-3-4 1,3 1 0,3-2-11,0-4-8,-4-2 9,4 0-9,0-5 9,0-1-9,3-2 8,-3-2-8,-3-1 12,3-2-4,0-3 0,0 0 0,0 3-8,3-3 12,-3 2-12,3 4 12,0-1-12,0 3 0,-3 0 0,3 5 8,0 3-8,-4 0 0,1 3 0,3-1 0,-3 1 0,0 2 0,0-2 0,-3 2 8,3-2-8,-3-1 0,3 1 0,-3-3 8,0 2-8,3 1 0,-3-1 0,3 1 0,0-3 0,3 3 0,0-1 0,3 1 0,-3-1 0,-1-2 0,4 0-9,-3 0 9,3-3 0,-3-2 0,-3 0 0,3-6 0,0 0 0,-3-2 0,-3-8 0,0 0 0,0-6 12,-3-7 0,-3-6 0,0-2 0,0-4-12,0 4 9,0 0-9,-3-1 8,0 4-8,3-1 0,-3 3 0,3 0 8,-3-1-8,3 7 0,-3-1 0,0 0 0,0 0 0,3 3 0,-3 0 0,0 2 0,1 1 0,2-1 0,-3 3 0,0 3 0,0 0 0,3 2 12,-3 3-4,3 1 0,0 1 12,0 1 3,0 2 0,3 3 0,0 0 12,0 0 2,0 0 1,0 0 0,-3 8-26,3 3-4,3 2-8,3 0 11,0 3-11,3 3 0,0-1 0,3 1-11,2 2 11,-2-3 0,3 1 0,0 2-8,0-2 8,0-1 0,0 1 0,0-1 0,2-2 0,1 0 8,-3-3-8,0 3 0,3-3 0,-6 0 8,0 1-8,-3-4 0,3 1 8,-3-1-8,-4-2 8,1 0-8,0-2 0,-6-6 0,0 0 0,0 0-8,0 0-36,0 0-6,0 0-2,0 0-782</inkml:trace>
  <inkml:trace contextRef="#ctx0" brushRef="#br0" timeOffset="20416.1264">12471 14190 1087,'-9'-6'48,"9"6"10,0 0-46,0 0-12,-6 8 0,3 0 0,3-8 58,0 5 10,-6 6 1,6 0 1,3 7-30,0-2-7,0-3-1,3 3 0,3 5-15,-3-5-3,3 3-1,2-1 0,-2 1-1,3-1 0,3-2 0,-3-5 0,3-1 1,3-2 0,0-5 0,0-3 0,-4 0 11,4-8 1,-3 0 1,0-3 0,0-2 2,-6-3 0,3 0 0,-6 1 0,3-1-15,-6 0-2,0 3-1,0-3 0,-3 0-10,-3 3 12,-3-3-12,-3 0 12,0 0-12,-3 3 8,-3 0-8,-3 2 8,0-2-8,0 5 0,-2 3-12,5-1 12,0 1-11,0 5 11,0 0-8,3 3 8,3-3 0,3 2 0,-3 1 0,6 0 0,3-3 11,0 0 1,0 0 0,0 0 0,0 0-12,0 0 0,6-6 0,0-2 8,3 0-8,0 0 0,0-5 0,0 0 0,3 0 0,-3-3 0,0 0 0,3-3 8,-3 4-8,3-1 0,-4 2 0,4 4 8,-6 2-8,3 3 0,-3-1 0,0 4 8,0-1-8,0 6 0,3 2 0,0 3 0,3 3 0,0 2 10,3 3-10,-1 2 10,1-2-2,0 3 0,3-1 0,-3 1 0,0-4-8,-3 1 0,3-2 0,0-1 8,-4-5-8,-2 5 0,3-2 0,-3-1 0,0-5 10,0 1-10,-3-4 12,0 4-12,-6-6 0,6 2 0,-6-2 0,0 0 0,6 0-43,-6 0-15,0 0-3,0 0-488,6-2-98</inkml:trace>
  <inkml:trace contextRef="#ctx0" brushRef="#br0" timeOffset="20779.4389">12908 13541 1497,'0'0'66,"-6"0"14,0 3-64,0 2-16,3 6 0,0-1 0,3 4 0,3 2 0,0-1 0,6 4 0,-3 0 0,3-4 0,0 1 0,3-5 0,0-3 0,0-3 0,0 3 0,0-5 0,0-3 29,-4-3 3,4-2 0,-3-3 0,0-3 0,-3-2 0,3-6 0,-6 1 0,3-1-32,-3-2 0,-3 3 0,-3-3 0,-3-3 57,0 3 6,-3 2 1,0 1 0,-3 2-52,0 0-12,1 5 0,-1 1 0,0-1 0,0 6 0,0-1 0,0 4 0,3-3 0,0 5 0,0 5 0,3 3 0,0 2 0,0-2 0,3 3 0,3-3 0,0 2-48,0 1-13,3 0-3,0-4 0</inkml:trace>
  <inkml:trace contextRef="#ctx0" brushRef="#br0" timeOffset="20964.3098">13027 13155 288,'-3'-3'25,"-3"1"-25,6 2 0,0 0 0,-6 2 320,6-2 60,0 0 11,0 0 2,6 6-293,0 4-60,3 1-11,0 2-2,3-2-27,0 2 0,0 3 0,3-3 0,3 0 0,-3 3 0,2-3 0,4 3 0,-3 0-41,-3-3-14,3 1-2,-6-4-685</inkml:trace>
  <inkml:trace contextRef="#ctx0" brushRef="#br0" timeOffset="21297.3881">13170 13544 1036,'-6'3'92,"3"-1"-73,-3 4-19,0 2 0,3 2 159,0-2 28,3 5 5,-3 1 2,3-1-106,0 5-20,0 3-5,3 1-1,0-1-50,0 0-12,0 3 0,0 0 0,0-6 24,0 3 3,0 0 0,0 1 0,0-7-19,-3-1-8,3-1 8,-3-2-8,0 2-15,0-5-8,0-8-1,0 0-1,0 0-75,0 0-16,0 0-2,0-6-1,0-2-37,0-2-8,0-9-2,3-2 0,-3 0 100,3 0 20,0 2 4,-3 3 1,3 3 41,0 3 14,0-1 0,0 3 0,0 0 80,3 0 16,-3 6 3,-3 2 1,6 2-45,3 1-9,-3 2-1,3 3-1,0 0-16,0 3-3,-1-3-1,1 0 0,-3-1-27,3-1-11,0-1 8,0 0-8,0-5 0,0 3 0,-6-3-9,3-3-471,-3-5-93</inkml:trace>
  <inkml:trace contextRef="#ctx0" brushRef="#br0" timeOffset="21482.3189">13254 13409 1368,'-6'-5'60,"3"7"13,3 4-58,-3-1-15,3-2 0,-3 5 0,6 5 68,-3 3 12,3 2 1,0 3 1,3-2-43,-1 5-9,1 5-2,3 0 0,-6-5-11,6 2-2,0 1-1,-3-4 0,0-1-14,0-4 9,3 1-9,-6-3 8,0-1-8,3-1 0,-3-1 0,0-3 0,0-2-123,-3-8-26,0 0-6,3-10-1</inkml:trace>
  <inkml:trace contextRef="#ctx0" brushRef="#br0" timeOffset="21637.5563">13322 13560 806,'0'0'36,"0"0"7,0 0-35,0 0-8,0 0 0,0 0 0,0 0 192,0 0 37,0 0 7,0 0 2,0 0-163,3 8-33,0 0-6,3 0-2,3 2-34,0-2-19,0-8 3,3 6 0,-3-4 16,5 1 0,-2-8 0,0-1 9,0 4-71,0-4-14,-6 1-4</inkml:trace>
  <inkml:trace contextRef="#ctx0" brushRef="#br0" timeOffset="22054.7146">13164 12811 1591,'0'0'70,"-6"3"15,3 2-68,0 3-17,3 3 0,0 2 0,6 0 10,0 3-2,3 0 0,0 2 0,3-2-8,0 0 0,0-3 0,3-2 8,-3-3-8,2-3 0,1 0 0,-3-5 8,0-2 0,-3-1 0,3-5 0,-6 0 0,3-5 16,-3 0 4,0-3 0,-3-3 0,-3 1 5,0-1 2,0 1 0,-3 2 0,0-3-13,0 1-2,-3 2-1,0 0 0,0 3 22,-3 0 5,-3-1 1,3 7 0,0-1-31,-3 2-5,0 1-2,1 5 0,2 0-9,-3 0 0,3 5 0,-3 1-11,6-1-49,0 3-9,0 5-3,0 0-520,0 3-105</inkml:trace>
  <inkml:trace contextRef="#ctx0" brushRef="#br0" timeOffset="22239.6814">13292 13346 1324,'0'0'118,"0"0"-94,0 0-24,0-8 0,0 0 112,3 0 17,0 0 4,3-5 1,0-6-74,0 1-14,6-1-3,-3-5-1,3-2 4,0-3 1,3 0 0,-4 2 0,4 1-32,0-1-7,0 3 0,0 1-8,-3-1 0,0 5-11,0 3 0,0 0 0,-3 1-121,2 1-24,-5 1-4</inkml:trace>
  <inkml:trace contextRef="#ctx0" brushRef="#br0" timeOffset="22441.2106">13450 13189 1414,'0'0'63,"0"0"13,0 6-61,3 2-15,0-3 0,3 3 0,3-3 48,0 6 8,-3-1 0,3 6 1,0-5-31,2-1-6,1 4-2,3-1 0,0 0-18,3 3 0,-6 0 8,6-3-8,-3 0 0,0-2 0,-1-3 0,-5 0 0,3 2-134,-3-4-24</inkml:trace>
  <inkml:trace contextRef="#ctx0" brushRef="#br0" timeOffset="22757.2014">13483 13219 1267,'0'0'112,"0"0"-89,0 0-23,0 0 0,0 0 80,-3-6 11,0-2 2,3-2 1,0-3-24,3 2-5,0 0-1,3-2 0,3-3-43,2 0-9,-2 1-1,6 1-1,3 1-10,-3 5 0,3-2 0,0 2 0,0 2 0,-1 1 0,-2 2 0,0 3 0,-3 0 0,0 6 0,-3-1 0,0 3 0,-3 5 0,0 0 12,-3 1-2,0 4 0,-6 3-2,3 3-8,-3-3 12,0 0-4,-3 1-8,3-1 12,-3 3-12,0-3 12,0-5 21,3-3 5,-3 0 1,3-2 0,0-6 26,3-5 6,0 0 1,0 0 0,0 0-42,6-5-8,3-3-2,0-6 0,3-4-1,0-6-1,3-2 0,-3-3 0,5-1-85,1 1-17,-3 3-3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</inkml:channelProperties>
      </inkml:inkSource>
      <inkml:timestamp xml:id="ts0" timeString="2019-03-23T00:59:04.808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FFFF00"/>
    </inkml:brush>
    <inkml:brush xml:id="br3">
      <inkml:brushProperty name="width" value="0.05292" units="cm"/>
      <inkml:brushProperty name="height" value="0.05292" units="cm"/>
      <inkml:brushProperty name="color" value="#7030A0"/>
    </inkml:brush>
    <inkml:brush xml:id="br4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9092 6006 1036,'-6'-13'92,"0"8"-73,3-3-19,-3 0 0,0 2 76,4 1 11,-4 0 2,3-1 1,0 4-16,3 2-3,-3-5-1,3 5 0,0 0-34,0 0-6,-3-3-2,3 3 0,0 0-6,0 0-2,0 0 0,0 0 0,0 0 5,0 0 1,0 0 0,0 0 0,0 0 0,0 0 0,0 0 0,6 8 0,-3 0 5,3 5 1,-1 3 0,4 2 0,-3 6-4,3 0 0,-3 2 0,3 4 0,-3-4-17,0 3-11,0 0 12,-3 0-12,3 0 12,0 1-4,-3-4 0,-3 0-8,3-4 11,0-1-11,-3-3 10,0 1-10,0-3 10,0 0-10,3-6 10,-3 1-10,0-11 13,0 0-3,0 0-1,0 5 0,0 0 5,0-5 1,0 0 0,0 0 0,0 0 0,0 0 0,0 0 0,0 0 0,0 0-6,0 0-1,0 0 0,0 0 0,0 0-8,0 0 10,0 0-10,0 0 10,0 0-2,0 0-8,0 0 12,0 0-4,-3-5-8,3 0 10,0-3-10,-3-3 10,3-2-10,0 0 0,3 0 9,0-3-9,0 0 0,0 0 0,3-5 0,-3 2 8,3-2-8,-3 0 0,3 0 0,0 2 8,-3 3 21,2-2 5,-2-1 1,0 6 0,0-3-52,3 3-11,-6 0-1,3 0-1,0 2 48,3 0 10,-3 3 1,0 0 1,0 3-41,3-3-8,-3 0-1,3 3-1,0 0 33,0-1 8,0 4 0,3-3 1,-6 5-36,6-6-7,-3 4-2,0 2 0,3-3 39,0 3 7,2-3 2,-5 3 0,3 0-24,0 0 0,3 0 0,-3 3 0,0-3 0,0 3 0,0-1 0,0 4 0,0-1-12,-3 0-8,0 0 0,0 1-1,-3 2 33,3 2 8,-1 1 0,1-1 1,-3 4-21,0 1 0,0 1 0,3 3 0,-3-1 0,0 1 0,-3 2 0,0 0 0,3 0 0,-3 3 0,-3-3 0,3 3 0,0-5 0,0-1 0,-3-2 0,0 3 0,3-6 0,0 0 0,-3-5 0,0 0 0,3-3 0,0-5 0,-3 6 0,3-6 0,0 0 26,0 0 1,0 0 0,0 0 0,0 0-11,0 0-1,0 0-1,0-8 0,-3 2-6,3-2-8,-3 0 11,3-2-11,0 2 20,0 0-2,0-3-1,0 1 0,0-3-17,0-1 0,0-4 0,0 2 0,3 0 0,0-2 0,-3-1 0,3 1 0,-3-1 0,3-2-16,0 2 4,0 1 0,0-1 12,3 3 0,0-2 0,0 2 0,0 0 0,-3 3-9,3 0 9,0-1 0,0 4 0,0 2-8,-3-3 8,6 6 0,-3-3 0,0 0-10,0 3 10,0 0 0,0 2-9,2 0 9,-2 1 0,0-1-9,3 3 9,0 0 0,-3 0-9,3-3 9,-3 3 0,3 3 0,-3 0 0,3-1 0,0 1 0,-3 0 0,3-1 0,-3 1 0,0 0 0,0-1 0,2 1 0,-2-1 0,3 4 0,-3-1 0,-3 0 0,3 3 0,0 0 0,-3 0 0,0 0 0,0 0 0,3 5 0,-3-2 0,0-1 0,0 4 0,-3 2 0,3-1 0,-3-1 0,3 2 0,-3-1 0,0 4 0,0-1 0,-3 1 8,3-1-8,-3 1 12,0 2-12,0 0 12,3 0-12,-3-2 12,0 0-12,3-4 12,-3 4-12,3-3 8,3-3-8,-3 0 8,0-2-8,3-1 0,-3-2 9,3 0-9,0-2 0,-3-6 0,6 5 0,-6-5 8,6 3-108,3-6-20,0-2-5,-3-1-1026</inkml:trace>
  <inkml:trace contextRef="#ctx0" brushRef="#br0" timeOffset="11812.51">7416 7519 576,'-8'0'12,"8"0"4,0 0 0,5 0 0,1-5-16,-6 5 0,0 0 0,6-2 0,3-4 54,-6 1 8,-3 5 2,0 0 0,0-5 51,0-1 10,0 6 3,0 0 0,0 0-103,0 0-25,0 0 0,0 0 0,0 0 56,0 0 7,0 0 1,0 0 0,-3 0-52,3 0-12,0 0 0,0 0 0,0 0 54,0 0 8,0 0 2,0 0 0,0 0-52,0 0-12,0 0 0,0 0 0,6 3 0,3-3 0,-9 0 0,9-3 0,3 1 54,-3 2 8,-3-3 2,3 3 0,3-3-52,0 1-12,-3 2 0,-3 0 0,0 0 0,2 0 0,1 0 0,3 0 0,-3 0 54,0 0 8,0 0 2,-6 2 0,-3-2-103,6 3-20,6 0-4,0-3-1,-3 0 103,3 2 20,0-2 4,-1 0 1,10 0-52,-3 0-12,-6 0 0,3 0 0,3 3 0,-3-3 0,-3 0 0,-1 3 0,1-1 0,-3 1 0,3-3 0,-3 0 0,0 0 0,0 0 0,3 0 0,-3 0 0,0-3 0,3 1 0,0-1 0,0 3 0,-7-3 0,7 1 0,0-1 0,3 0 0,-3 1 0,0 2 0,3-3 0,-3 0 0,0 3 0,0 0 0,2 0 0,-2 0 0,6 0 0,-6 0 0,-3 0 0,-3 0 0,6 0 0,0 0 0,0 0 0,-3 0 0,0 3 0,2 0 0,4-3 0,0 0 0,-3 2 0,3 1 0,-3-3 0,3 0 0,-3 3 0,3-3 0,-3 0 0,-1 0 0,-2 0 0,0-3 0,0 3 0,3 0 0,-6 0 54,3 0 8,0 0 2,0 0 0,0 0-52,0 0-12,0 0 0,0 0 0,3 0 0,-4-3 0,4 1 0,0 2 0,0 0 0,0 0 0,-3-3 0,3 3 0,0 0 0,0 0 0,0-3 0,-3 3 0,-1 0 0,1-2 0,0-1 0,0 1 0,0 2 0,3 0 0,-3-3 0,0 3 0,0 0 0,0-3 0,0 3 0,3 0 0,-3 3 0,0-3 0,2 0 0,-2 0 0,0 3 0,0-3 0,3 2 0,-3 1 0,0-1 0,3-2 0,-3 0 0,3 0 0,-3 0 0,0 0 0,2 0 0,-5 0 0,0 0 0,3 0 0,0 0 0,3-2 0,-3 2 0,-3 0 0,3 0 0,-3 0 0,3 0 0,0 0 0,0 0 0,0 0 0,0 0 0,-1 2 0,4-2 0,-3 0 0,0 0 0,0-2 0,3 4 0,-3-2 0,0 0 0,0 0 0,3 0 0,-3 0 0,3 0 0,0 0 0,-1 0 0,-2 0 0,3 0 0,3 0 0,-9 0 0,6 0 0,0 0 0,0 0 0,0 0 0,-3 0 0,3 0 0,-1 3 0,-2-3 0,0 3 0,0-3 0,0 0 0,0 0 0,0 2 0,0 1 0,0-3 0,-3 0 0,3 0 0,0 3 0,-3-3 0,3-3 0,0 3 0,-1-3 0,1 1 0,3 2 0,0 0 0,0 0 0,0 0 0,3-3 0,0 3 0,-3-3 0,3 3 0,-4-2 0,-2 2 0,0-3 0,0 3 0,-3 0 0,3 0 0,-3-2 0,3 2 0,-3 0 0,0 0 0,0 0 0,0 0 0,0 2 0,0-2 0,0 3 0,0-3 0,0-3 0,3 3 0,-1 0 0,1 0 0,-3 0 0,3 3 0,0-3 0,-3 0 0,3 0 0,-3 0 0,3 0 0,-3 0 0,3 0 0,-3 0 0,3 0 0,0 2 0,-3-2 0,3 0 0,-3 0 0,2 0 0,-2-2 0,0 2 0,3 2 0,0-2 0,-3-2 0,0 2 0,0 0 0,0 0 0,-6 0 0,9-3 0,0 3 0,-3 0 0,3-2 0,-3-1 0,3 3 0,-3-3 0,0 3 0,2 0 0,1-2 0,0 2 0,0-3 0,0 0 0,0 3 54,0-2 8,0 2 2,0 0 0,0-3-52,-3 3-12,3-3 0,-3 3 0,3 0 0,3 0 0,-7 0 0,4 0 0,3 0 0,-3 0 0,0 0 0,0 0 0,0 3 0,0-3 0,0 0 0,3 0 0,-3 0 0,3 0 0,-6 0 0,3 0 0,-4 0 0,4 0 0,3 0 0,-6 0 0,6-3 0,-3 3 0,0 0 0,-3 0 0,3-2 0,0 2 0,0-3 0,-3 3 0,3-3 0,-3 1 0,3 2 0,-4 0 0,4 0 0,0-3 0,-3 3 0,0-2 0,0 2 0,0 0 0,3-3 0,-3 3 0,3 0 0,0 0 0,-3 0 0,3 0 0,0 0 0,0-3 0,0 3 0,0 0 0,-4 0 0,4 0 0,-3 0 0,0 0 0,-6 0 0,6 0 0,3 0 0,-3 0 0,3 0-9,0 0-5,-3 3-1,6-3 0,-3 0 24,0 0 5,3 0 1,-3 0 0,2 0-15,1 0 0,-3 0 0,0 0 0,3 0 0,-3 0 0,0 0 0,0 0 0,-3 0 0,3 0 0,0 0 0,0 0 0,-3 0 0,0 0-13,2 0 2,-2-3 1,-6 3 10,6 0 0,3 0 0,0 0 0,-3 0 0,3 0 0,0-2 0,0 2 0,-3 0 0,3 0 0,-3 0 0,3 0 0,-3 0 0,-6 0 0,6 0 0,0 0 0,3 0 8,-3 0 1,-6 0 0,5-3 0,-2 3-9,6 0-14,-3 0 3,-3 0 1,3 0 10,0 0 0,0-3 0,0 3 0,0 0 0,3 0 0,-3 0 0,0 0 0,3 0 0,-3 0 14,0 0-3,3 0-1,0 0-10,-3 3 0,2-3 0,1 0 0,3 0 0,0 3 0,-6-6 0,-3 3 0,3 0 0,3 0 0,0 0 0,-3 0 0,3 3 0,0-3-9,0 0 9,0 0-13,0 0 13,-1 0 0,1 2 0,0-2 0,-3 0 0,3 3 8,0-3 0,-3 0-8,0 0 0,0 0 0,0 0 0,3 0 0,-6 3 0,3-3 0,3 0 0,-3 2 0,0 1 0,3-3 0,0 0 0,2 2 0,-2 1 0,3-3 0,-3 0 0,0 0 0,0 3 0,0-3 0,0 0 0,0 0 0,0 0 0,0 0 0,0 0-8,0 0 8,-1 0 0,1-3 0,0 3 0,-3 0 0,-6 0 0,9-3 8,0 3-8,-3-2 0,-6 2 0,9 0 0,-3-3 0,-6 3 0,0 0 8,0 0-8,0 0 0,0 0 0,6 3 0,3-3 0,-3 2 0,-6-2 0,6 0 0,0 0 0,3 0 0,-3 0 0,0 0 0,0 0 8,-1 0-8,-5 0 10,0 0-10,6 0 0,0 0-10,0 0 10,3 0 0,0 0 0,-3 0 8,0 0-8,0 3 0,0-3 0,-3 0 0,-3 0-12,0 0 12,0 0 0,0 0 0,0 0 0,0 0 0,0 0 12,0 0-3,0 0 0,0 0-9,0 0-12,0 0 2,0 0 1,0 0 19,0 0 4,0 0 1,0 0 0,0 0-24,0 0-5,0 0-1,0 0 0,0 0 28,0 0 6,0 0 1,0 0 0,0 0-32,0 0-7,0 0-1,0 0 0,0 0 32,0 0 7,0 0 1,0 0 0,0 0-84,-9-3-16,-3 3-3,0 0-1042</inkml:trace>
  <inkml:trace contextRef="#ctx0" brushRef="#br1" timeOffset="26345.1588">2577 7435 403,'0'0'17,"0"0"5,0 0-22,0-3 0,-3-2 0,0 2 0,3-2 125,-3 0 21,3-3 4,0 5 1,0 3-65,0 0-13,0-5-2,0 5-1,0 0-27,0 0-6,0 0-1,0 0 0,0 0-19,0 0-4,0 0-1,0 0 0,0 8 2,0 2 0,0-2 0,0 0 0,0 0-1,3 0 0,0 0 0,0-3 0,-3-5 7,3 6 0,3-1 1,-1-3 0,1 4 10,0-6 1,0 0 1,3 0 0,-3 0 9,0 0 2,-6 0 0,6 0 0,6-3-24,-6 0-5,0 3-1,3 0 0,0-2-3,0 2-1,3 0 0,-3 2 0,2-2-10,-2 0 0,0 0 9,3 0-9,-3 0 0,3 3 8,-12-3-8,15 0 0,-3 0 11,0 0-3,0 0 0,-3 0 0,5-3 16,-5 3 2,3 0 1,0 0 0,0-2-13,0-1-2,0 3-1,0 0 0,3-2-11,0 2 0,2 0 9,-5 0-9,3 0 8,0 0-8,0 2 10,0 1-10,3-1 0,-3-2 0,0 0 0,-4 0 0,10 3 0,-6 0 0,0-3 0,6 5 0,-9-2 8,3-3-8,3 0 0,-4 2 0,1 1 11,0-3-11,3 0 12,-3 0-12,0 0 15,0 0-4,3 0-1,-4 3 0,4-3-2,0 0-8,0 0 12,0 0-4,0 0 1,0-3 0,2 3 0,1 0 0,-6 0 1,3-3 0,0 1 0,3 2 0,0 0-10,-4-3 0,1 3 0,0-3 0,0 3 9,3 0-9,-3 0 10,0-2-10,-4 2 8,4 0-8,-3 0 0,0 0 9,0 0-9,0 0 0,-3 0 0,3 0 0,-1 0 0,1 0 0,0 0 0,3 0 0,-3 0 0,0 0 0,0-3 0,3 3 0,-4-3 12,1 3-4,3 0 0,-3 0 0,3 0-8,0 0 8,0 0-8,-3 0 8,2 0-8,-2 0 0,3 0 0,-3 3-11,0 0 11,0-3 8,0 0-8,-3 0 11,0 0-11,2 0 0,-2 2 0,3-2 0,-3 0 0,3 0 0,-3-2 0,0 2 0,3 2 0,0-2 0,-4-2 9,4 2-9,-3 0 12,3-3-3,0 0 0,-3 1 0,6-1 11,0 1 1,-3 2 1,2 0 0,-2 0-22,0 0 0,0-3 0,0 3 0,0 0 0,3 0 0,-3 0 0,-1 0 0,1 0 0,0 0 0,-3 0 0,3-3 0,0 3 0,0-2 0,0-1 0,-3 0 0,2 1 0,1-1 0,0 0 0,0 1 0,0-1 8,0-2 0,3 2 0,-3-2 0,-1 2-8,1 1 11,0-1-11,0 0 12,-3 3-12,6 0 0,-6-2 9,3-1-9,0 3 0,-1 0 0,1 0 0,-3 0 0,6 0 8,-6 0-8,0 0 8,0 0-8,0 0 0,0 0 0,-1-3 0,-2 3 0,0 0 0,-3 0 0,3 0 0,0 0 0,0 0 0,0 0 0,-3 0 0,3 0 0,3 3 0,0-3 0,-3 0 0,3 0 8,2 3-8,1-1 0,-3-2 0,3 0 0,0 0 0,0 0 8,0 0 0,0 0 0,3 0-8,-1 0 0,-2 0-11,3-2 11,0 2 0,0 0 16,-3 0-1,3 0-1,-4 0-14,4 0 0,-6 0 8,3 0-8,0 2 0,-3-2 0,0 0 0,0 3 0,0-3 0,0 0 0,-1 0-11,-2 0 11,3 0 0,-3 3 12,0-6 0,0 3 0,0-3 6,0 3 2,0-2 0,0-1 0,0 0-20,0 1-19,0-1 4,-1 0 1,-2 1 22,0-1 5,6 0 1,-3 1 0,0 2-14,0 0 0,-3 0 0,0 0 0,0 0-104,0 2-18,0 1-3,0 0-954</inkml:trace>
  <inkml:trace contextRef="#ctx0" brushRef="#br1" timeOffset="28034.9352">5773 6443 691,'0'0'61,"3"-11"-49,0 3-12,0 0 0,3 3 108,-3-3 20,0-3 3,0 3 1,3 6-45,-6 2-9,0-8-2,0 8 0,0 0-25,3-8-6,-3 3-1,0 5 0,0 0 7,0 0 1,-3-8 0,-3 2 0,6 6-36,-3-5-6,-3 2-2,3-2 0,-6 0 14,0 2 2,4-2 1,-4 0 0,0-1 13,0 1 2,6-3 1,-3 3 0,-3 0-16,0-1-3,3 4-1,0-4 0,0 4-7,0-4-2,0 1 0,-3 2 0,3 1-12,0 2 0,0-3 8,-3 3-8,3 3 0,-2-3 0,2 0 0,0 0 0,-3 5 0,3-2 0,-3 2 0,0 0 0,3 1-12,-3 2 4,0-1 8,0-1-13,3 2 13,-3-3 13,0 6-2,0-4-1,-2 7-10,5-4-14,0 4 3,-3-1 1,0 3 10,3-3 8,0 3-8,3 2 11,0-2-11,0 3-11,3-3 3,0-1 0,3 1 17,0-2 4,0-1 1,3 3 0,-3-3-14,3-3-16,0 1 3,0-3 1,3 3 12,-3-4 13,2-1-2,4 2-1,-3-3-2,0-2-8,3 2 12,-3-2-4,-3-1-8,3 1 12,0-3-12,0 0 12,-3 0-4,3 3-8,-3-6 12,3 3-4,-1-5 2,-2-1 0,3-2 0,-3 3 0,3-3-2,-3 3-8,0-3 12,3 0-4,0 0 0,0 0 0,-3-3 0,0 6 0,3-3-8,-3 0 10,0 0-10,3 0 10,-3 3-10,-3 0 0,5 0 0,-2-1 0,0-2 0,-3 0 0,6-2 0,-3-1 0,3 1 8,-6-4-8,3-1 12,-3 1-4,3-2 4,-3 1 1,0-1 0,3 0 0,-3 0-4,3 3-1,0 2 0,0-2 0,-3 2-8,3-2 8,-3 3-8,0-4 8,3 4 4,-3-1 0,-3-2 0,3 2 0,-3-2-12,0 2 0,3-2 0,-6 3-11,3-4 11,-3 4 11,3-3-3,0-1 0,-3-1-8,3-1 0,-3 2 0,3 1 0,0 0 9,-3 0-9,3 0 10,0-1-10,0 1 0,0 0 8,0 0-8,0 2 0,3 0 0,0 1 0,-3-1 0,3 3 0,-3 0 0,0 0 0,0 1 0,0 1 0,0 6 0,0-5 0,0 2 0,0 3 0,0-5 0,0 5 0,0 0 0,0-5 0,0 5 0,0 0 0,0-6 0,0 6 0,0 0 0,0 0 0,0 0 0,0 0 0,0 0-10,0 0 10,0 0-8,0 0 8,-6 6-8,6-6 8,-3 5-8,0 3 8,-3 0 0,3 5-10,3 0 10,-3 1 0,3 1-9,0 1 9,-3 3 0,3-3-9,3 2 9,-3 1 0,3-1 0,-3 1-8,3-1 8,0 1 11,0-1-3,0 1 0,0-1-8,0-2 0,-3 3 0,3-1 0,-3 1 0,3-1-12,-3 1 2,0-1 1,0 1 9,0-1 12,-3 4-2,3-4-1,0 1-9,-3-1-11,3-5 3,0 6 0,-3-3 8,6-3 11,-3 0-3,3-2 0,-3 2-8,3 0 0,-3-2 0,0-1-11,6 1 11,-1-3 11,-2 0-3,-3 0 0,3 0-8,0 0 0,-3-8 0,3 8 0,0-3 0,0 3 0,3-3 0,-3 0 0,-3-5 0,0 0 0,6 3 9,-6-3-9,3 5 8,-3-5-8,6 3 10,-6-3-10,6 5 9,-6-5-9,0 0 8,0 0-8,0 0 0,0 0 0,0 0 0,0 0 0,0 0 0,0 0-17,0 0 2,0 3 1,0-3-195,-6 3-39</inkml:trace>
  <inkml:trace contextRef="#ctx0" brushRef="#br1" timeOffset="29124.7937">6059 6432 1335,'0'0'29,"0"-3"7,0 3 0,0-5 2,0-3-30,0 8-8,3-2 0,-3 2 0,0 0 0,0 0 0,0 0 8,0 0-8,0 0 21,0 0 0,0 0 0,0 0 0,0 0 31,0 0 5,0 0 2,0 0 0,0 0 14,0 0 3,0 0 1,0 0 0,0 0-8,0 0-1,0 0-1,0 0 0,0 0-24,0 0-5,0 0-1,0 0 0,0 0-23,0 0-5,0 0-1,0 7 0,3 1-8,0 0 8,-3-2-8,0 2 8,3-1-8,-3 4 0,0-6 0,3 6-11,0 0 11,-3-4 0,3 1 8,0 3-8,-3 0 8,3-1-8,-3 1 10,3-1-10,0 1 12,-3-1-4,3 1-8,0 0 12,0 2-12,-3-3 0,3 1 0,0 0 0,-3-1 12,0 3-1,3 1 0,0 2 0,-3-3 8,0 0 1,0 0 1,3-2 0,0-3-21,-3 2-18,3-2 3,0 0 1,0 0 14,-3 0 0,0-8 0,0 0 0,3 8 16,-3-8-4,0 0-1,0 0 0,0 0-11,0 0 12,0 0-12,0 0 12,0 0 11,0 0 2,0 0 1,0 0 0,0-5 5,0-1 1,3 4 0,-3-3 0,0-3-20,0 2-3,6 1-1,-3 0 0,-3-3-8,2 0 8,1 0-8,0 3 8,3-3-8,-3-3 0,0 3 0,0 0 0,3 0 0,-3 0 0,-3-2 0,3 2 0,3 0 0,-3 0 0,-3-3 0,3 3 0,0 0 0,0-2 0,-3-1 0,3 1 0,-3 2 0,3-3 0,0 3 0,3 0 0,-6 0 0,3 3 0,0-3 0,0 3 0,0 0 0,-3-1 0,6 1 0,-3 0 0,0 2 0,0-2 0,0 2 0,0-2 0,0 2 0,0 1 0,-3 2 0,3-6 0,3 1 0,0 2 0,-1 1 0,1-4 0,0 4 0,0-1 0,-3-2 0,3 2 0,0 0 0,0 1 0,0-3 0,0 2 0,0 0 0,0 1 0,0-1 0,-6 3 0,6-3 0,0 1 0,0-1 0,-6 3 0,0 0 0,9 0 0,-3-3 0,-6 3 0,0 0 0,9 0 0,0-2 0,-9 2 0,6 2 0,2 1 0,1-3 0,0 3 0,-9-3 0,9 5 0,-3-2 0,3-1-11,-9-2 11,0 0 0,9 6 0,-3-4 0,-6-2 0,9 3 0,-9-3 0,0 0 0,9 2 0,-9-2 0,0 0 8,0 0-8,0 0 0,6 0 0,-6 0 0,0 0 0,0 0 0,9 0 0,-9 0 0,0 0 0,0 0 0,0 0 0,0 0 0,0 0-1228</inkml:trace>
  <inkml:trace contextRef="#ctx0" brushRef="#br2" timeOffset="56402.0208">6982 7472 403,'0'0'17,"0"0"5,0 0-22,0 0 0,0-5 0,0 5 0,0 0 100,0 0 16,0-6 4,0 6 0,0 0-68,0-8-14,0 6-2,-3-4-1,3 1 13,-3 2 4,0-2 0,3 5 0,-3-5-2,3 2 0,-3 1 0,3 2 0,-6-6-3,3 6-1,-3-5 0,3 2 0,-3 3-13,6 0-2,-6-2-1,6 2 0,-6 2-11,0-2-3,0 0 0,0 0 0,6 0 1,-3 3 0,-5-3 0,2 0 0,0 0-2,0 3-1,0-6 0,-3 3 0,3 0 10,0 0 3,-3-3 0,0 3 0,0 0-11,0-2-1,-3-1-1,3 0 0,-3 1 12,1-1 2,2 0 1,0 1 0,0 2-17,-3-5-3,3 2-1,0 3 0,0-5-8,0 2 10,0-2-10,0 2 10,0 0 2,-3-2 0,-2 0 0,5-1 0,0 1-4,-3 0 0,0 0 0,0-3 0,-3 2 9,3 1 2,-3 0 0,3 0 0,-3-1-11,4 1-8,-1-3 9,0 0-9,0 3 12,-3-1-3,0 4-1,3-3 0,-3-1-8,3 1 0,-2 2 0,2-2 0,0 2 0,-3 1 0,3-4 9,0 4-9,0 2 8,-3-3-8,3 3 10,0 0-10,0 3 0,-2-3 0,-1 0 0,0 2 0,0-2 0,3 3 0,-6 0 0,6-1 0,-3 1 0,1-3 0,-4 0 0,6 0 0,-3 0 0,3 0 0,-3 0 12,3 0-3,0 0-9,0 0 0,-3 0 0,4 0 0,-4 0 0,0 0 0,0 3 0,0-1 0,0-2 0,0 6 0,-3-4 0,4 1 0,-1 0 0,0-1 0,-3 3 0,6-2 0,-3 2 0,0 1 0,-3-4 0,1 1 0,5 2 0,-3-2 0,0 0 0,0-1 0,3 4 0,0-4 0,-3 1 0,3-1 0,0 1 0,1 0 0,2-1 0,-3 1 0,3 0 0,0-1 0,-3 1 0,0 0 0,-3-3 0,3 2 0,3-2 0,-6 0 0,4 0 0,-4 3 0,3-3 0,-3 0 0,-3 0 11,3-3-3,0 3-8,3 0 12,-3 0-12,4 0 0,-1 3 0,-3-3 0,-3 0 0,3 0 0,3 3-10,-3-1 10,-3-2 0,6 3 0,1-1 0,-1 1 0,3 0 0,-3-1-8,0-2 8,3 3 0,-3-3 0,6 3 0,-3-3 0,0 2 0,-3 1 0,3 0 0,3-3 0,-2 2 0,-4 4 0,0-4 0,0 1 0,0 0 0,0-1 0,0 1 0,-3 2 0,3-2 0,-6-1 0,7 1 0,-4 2 9,0-2-9,3 0 0,-3-1 0,3 1 0,0 0 0,-3-1 0,3 1 0,3 2-9,1-2 9,-4-1 0,3 1 0,-3 2 0,3-2 0,3 2 0,-3 1 0,0-4 0,0 4 0,0 1 0,-3-1-8,0-1 8,0 0 0,1 1 0,-1 2 0,3-3 0,-3 0 0,0 0 0,0-2 0,0 2 0,0 1 0,3-4 0,-3 4 0,0-1 0,4 0 0,-1 1 0,0-4 0,0 3 0,0 1 0,0-1 0,0 0 0,3 1 0,-3-1 0,3 3 0,3 0 0,-3 0 0,0 0 0,0 0 0,3 0 0,-3-1 0,3 4 0,0-3 0,3 0 0,-6-3 0,6 3 0,0 0 0,0 0 0,-3 3 0,3-3 0,3-1 0,0 1 0,-3 0 0,3 3 0,0-6 0,-3 3 0,3 0 0,3 0 8,-3 0-8,3-3 0,0 1 0,0-1 0,-3 3 0,3-3 0,0 0 0,3-2 0,-9-3 8,6 8-8,3-3 8,0-2-8,-9-3 0,6 5 8,3 0-8,0-2 0,0 5 0,-1-5 8,-2-1-8,3 4 0,0-4 0,-3-2 0,3 3 0,0 0 0,0 2 0,0-2 0,0-3 0,0 2 8,0 1-8,0-3 0,0 0 0,-1 0 0,1 0 0,0 2 0,0-2 0,0 0 11,0 0-11,0 3 0,-3 0 0,3-3 0,0 2 0,0-2 0,0 3 0,-3 0 0,3-1 0,-3-2 0,0 3 0,-1-3 0,4 3 0,0-1 0,-3-2 0,0 3 0,3 0 0,0-3 0,3 0 0,-3 2 8,3 4-8,0-6 0,-3 2 0,3 1 0,-3-3 0,2 2 0,4 1 0,-3-3 8,-3 3-8,3-1 0,-3-2 0,3 3 0,-3 0 0,-3-1 0,0 4 0,3-4 0,0-2 0,0 3 0,-4 2 0,4-2 0,-3-1 0,0-2 0,3 0 0,0 0 0,-3 3 0,0 0 0,6-3 0,0 0 0,0 0 0,0-3 8,0 0-8,0 3 0,2 0 12,1 0-2,-3-2-1,0 2 0,3 0-9,-3 0 0,-3 0 0,0 0 0,3 0 0,0 2 0,-4-2 0,4 0 0,-3-2 0,0 2 0,0 2 0,3 1 0,3-6 0,-3 3 0,-3 3 0,0-3 0,0 0 0,0 0 0,0 0 0,2 3 0,-2-3 0,0 2 0,3 1 0,-3-3 0,0 3 0,0-3 0,0-3 0,0 6 0,3-3 0,-3 2 0,0-2 0,0-2 0,-1 2 0,1 0 0,-3 0 0,3 0 0,3-3 0,-3 0 0,3 6 0,-3-3 0,0 0 0,3 0 0,0 0 0,0 0 0,2 0 18,-5 0-2,3 0 0,0 3 0,0-3-25,-3 0-6,3-3-1,-3 3 0,3 3 16,0-3 0,0 2 0,0 1 0,-1-3 0,-2 3 0,3-3 0,-3 0 0,0 2 0,0 1 0,0-3 0,0 0 0,0 0 0,0 0 0,-3 0 0,3 0 0,0 0 0,0 0 0,-1 3 0,1-1 0,0-2 17,0 3 0,3-3 0,-3 3 0,0-6-26,0 3-6,0-3-1,0 3 0,3 3 16,-3-3 0,0-3 0,2 3 0,-2 3 0,3-6 0,-3 3 0,0 0 0,3-2 0,-3 2 0,3 0 0,-3 0 0,3-3 0,-3 0 0,0 1 0,0 2 0,2-3 0,1 3 0,-3 0 0,0 0 0,3 0 0,-3 0 0,0 0 0,3 0 0,-3 0 0,3 3 0,0-1 0,0-2 0,-4-2 10,4 2 5,0 0 1,0-3 0,0 3-26,-3 0-5,3 0-1,0 0 0,-3-3 16,0 3 0,3-2 0,-3 2 0,-1 0 0,1-3 8,-3 0-8,3 1 0,0-1 9,0 3-9,3-3 0,-3 3 9,-3 0-9,3-2 8,3-1-8,0 3 8,-3-2-8,2 2 0,1-3 0,0 0 0,0 3 10,0 0 0,0 0 0,0 0 0,-12 0-10,9-2-9,3 2 9,0-3-13,0 3 13,-4 0 0,4 0 0,-3 0 0,3-5 0,3 2 0,-3 3 10,-3 0-10,3-3 12,-3 1-4,3-1 0,-3 0 0,0 1 0,-1-3 0,-2 2 0,6 0 0,-3 1 4,-3-4 0,3 4 0,-3-4 0,3 4-12,-3-1 8,3-2-8,-3 2 8,3 0-8,0 1 0,-3-3 0,0-1-11,3 4 11,-3-4 9,-1 1-1,1 0-8,3-1 9,-6 1-9,0 0 0,3 0 9,3-1-9,-3-2 0,-3 3 0,3 0 8,0-3-8,-3 3 0,0-1 0,0-2 0,0 0 8,-3 0-8,3 3 0,-3 0 8,0-3-8,-3 0 0,6 0 9,-3 0-9,0 0 0,0 0 8,0 0-8,0 0 0,0 0 0,-3-2 9,3 2-9,-3-3 0,3 3 8,-3-2-8,0-1 0,0 1 0,0 4 0,0 1 0,-3-3 8,3 0-8,0 3 0,0-3 0,-6 3 0,6-1 0,-3 1 0,3 2 0,0-2 0,0 0 0,0 2 0,-3-2 0,1 2 0,2-2 0,0 2 0,0-2 0,0 0 0,-3 2 0,3 0 8,-3 1-8,3-4 9,-3 1-9,0 3 0,3-1 0,-3-2 0,0-1 0,0 1 0,0 0 0,3-1 0,0 4 0,-3-4 0,3 4 0,-3-3 0,3 2-10,0-2 10,0-1 0,-3 4 10,3-1-10,0-2 0,-3 2 0,0-2 0,1 2 0,-4-2 0,3 2 0,-3-2 0,0 2 0,-3-2-9,3 2 9,-3 1 0,0 2-9,-3 2-89,-3 1-18,4 2-3,-7 6-957</inkml:trace>
  <inkml:trace contextRef="#ctx0" brushRef="#br2" timeOffset="59507.5597">11554 7591 403,'0'0'36,"0"0"-36,0 0 0,0-5 0,0-3 126,0 8 18,0-6 4,0 6 1,0 0-88,-3-5-17,3 0-4,0 5-1,-6-3-4,3 3-1,-3-2 0,3-1 0,-3 0-2,0 1-1,3-1 0,-3 3 0,-3-3 5,3 1 0,0-1 1,0 0 0,0 1 3,-2-1 1,-1 0 0,3 1 0,-3-1-5,0 0 0,0 1-1,3-1 0,-3-2 4,-3 0 1,3-3 0,-3 2 0,3 4 3,-3-6 1,1 2 0,-1 4 0,3-3-28,-3 2-6,0-2-1,0-1 0,0 4-9,-3-1 0,3 3 0,-3-3-11,0 1 11,1-1 0,-1 3 0,0 0 0,3-5 0,-6 5 0,3-5 8,0 2-8,0 0 16,-2-2-2,2 0 0,0-1 0,0 4-3,0-4-1,-3 1 0,3 0 0,0-3 18,-2 3 3,-4-1 1,3 1 0,0 2-32,0-2 0,-3 2 0,3-2 0,1 5 0,-1-5 0,0 2 0,-3 3 0,6 0 0,-3 0 0,0 0 0,4-2 0,-4 4 0,3-2 0,0 0 0,0 3 0,-3-1 0,3 1 0,0-3 0,-2 3 0,2-1 0,-3-2 0,-3 3 0,6 0 0,-3-1 0,3 1 0,-3-3 0,1 3 0,-1-1 0,0 4 0,6-6 0,-3 2 0,3 1 0,0 0 0,-3-3 0,1 2 0,2-2 0,0 0 0,-3 0-8,0 0 8,3 0 0,-3-2 0,3 2 8,0 0-8,0 0 0,1 2 0,-1-2 0,0 3 0,0-1 0,0 1 0,-3-3 0,3 5 0,-3-2 0,0 0 0,0-1 0,1 1 0,-1 2 0,-3-2 0,0 0 0,0-3 0,0 2 0,0 1 0,7 0 0,-1-1 0,-6 1 0,3-1 0,0 1 0,0-3 0,0 0 0,0 0 0,0 0 0,-2 0 0,2 3 0,0-3 0,0 0 0,0 0 0,0 0 0,0 0 0,0 0 0,4 0 0,-4 0 0,0 0 0,0 2 0,0-2 0,0 0 0,0 0 0,0 0 0,-3 3 0,4-3 0,-1 0 0,0 0 0,0 0 0,0 0 0,0 3 0,0-3 0,0 2 0,-2-2 0,-1 3 0,0 0 0,0-1 0,0 4 0,3-4 0,0 3 0,0-2 0,1 2 0,-1 1 0,3-1 0,-3 3 0,3-3 0,0 1 0,3-1 0,-3 3 0,3 0 0,-3-3 0,4 3-13,-4 0 4,3-3 9,-3 3 11,0 3-3,3-1 0,-6 1-8,6-1 0,-3 1 0,3 0 0,-3-1 0,3 1 0,1-1 0,2-2 0,0 6 0,3-4 0,-3-2 0,3 5 0,-3-2 0,3-1 0,3 1 0,-3 2 0,3 0 0,0-2 0,0 0 0,0-1 0,0-2 0,3 3-11,0-3 11,3 2-8,-3-2 16,6 0 3,-3-3 1,2 3 0,1-2-12,0-1 0,3 0 0,0 1 8,0-1-8,0 0 0,3 3 0,-3-3 0,3-2 0,0 2 0,-4 1 0,4-1 0,-3-2 0,3 2 8,-3-3-8,0 4 8,3-4-8,-3 1 0,6 2-12,-4-2 12,1 0 0,0-1 0,3-2 0,-3 0 0,3 3 0,0-3 0,0-3 0,-1 3 0,-2 0 0,3 0 0,3 0 8,-3 0-8,0 0 0,3 3 0,-4-3 0,4 3 0,-3-1 0,-3 1 0,3-1 0,0 1 0,-3 0 0,2-1 0,1-2 0,0 3 0,0-3 0,0 0 0,3 0 0,0-3 0,-4 3 0,4-2 0,-6-1 0,3 0 0,0 3 9,0 0 0,3 0 0,-1-2 0,1-1-9,-3 3-9,0 0 9,3 0-13,-3 0 13,-1 0 0,1 0 0,-3 3 0,0-1 0,0-2 0,3 0 0,-3 3 0,3-3 0,-1 0 0,1-3 0,0 3 0,3-2 0,-3-1 0,0 1 0,3-1 0,-4 0 0,4-2 8,0-3-8,3 5 0,0 1 10,-3-1-10,-1 0 8,1 1-8,0-1 0,-3 3 8,-3 0-8,3 0 0,-3-2 0,-1 2 0,-2-3 0,3 3 0,0 3 8,0-3-8,0-3 8,-3 3-8,6 0 0,-3 0 0,-1-3 0,4 3 0,0 0 0,0 0 0,0 0 0,3-2 0,-1 2 0,-2 0 8,3-3-8,-3 3 0,0 0 0,0 0 8,0 0-8,-3 0 0,2 0 0,1 0 0,-3 3-14,0-3 5,-3 0 9,3 0 0,-3 0 0,3-3 0,-4 3 0,4 0 8,0-3-8,0 1 11,-3-1-11,3 0 0,0-2 9,0 0-9,0 2 12,2 0-3,-2-2 0,3 0 0,-6 0 11,3 2 1,3-2 1,0-1 0,0 1-22,-1 2 0,1-2 0,-3 2 0,0 1 0,3 2 0,-6-3 0,0-2 0,-3 2 0,0 1 0,-1-1 0,1 0 0,-3 1 0,0-4 0,-3 1 0,3 0 0,0-3 11,-3 0-3,3-5 0,0-1 0,-3 1 4,3-5 0,0 2 0,0-3 0,-3 1-12,3-1 8,0-2-8,0 3 8,-3-1-8,3 1 0,-3 2 0,0 2 0,0 1 0,0 3 0,-6 4 9,3 6-9,-6-2-168,-9 2-39</inkml:trace>
  <inkml:trace contextRef="#ctx0" brushRef="#br3" timeOffset="82691.7886">12899 6906 759,'0'0'16,"0"-6"4,0 1 1,0 5 1,-3-5-22,3 5 0,0-6 0,0 6 0,0 0 28,3-5 2,0 0 0,3 0 0,-3-1-22,0 4-8,3-6 0,-3 2 9,3 4-9,-3-4 0,0 1 0,0 3 8,0-4 20,0 1 4,0 0 1,0-3 0,0 2 18,3 1 3,0 0 1,0-3 0,0 0-10,6 0-1,-3 3-1,5-6 0,-2 1-22,3 2-4,0-3-1,0 0 0,0 1-1,0-1-1,-3 3 0,3-2 0,2-1-5,4 1-1,-3 2 0,0-3 0,0 3-8,0 0 12,0-2-12,-1 2 12,1 2 1,-3-2 1,0 3 0,0-3 0,3 3-14,-3 0 0,2-3 0,-2 2 0,3 4 0,0-3 0,0-1-12,0 4 12,3-4 0,-4 1 0,-2 2 0,6-2 0,-3 0 0,3 2 0,-3 0 0,6 1 0,-4-3 0,-2 5 0,3-3 0,-3 0 0,3 1 0,-3-1 0,0 0 0,-4 3 0,4-2 0,0-1 0,-3 3 0,0-3 0,0 3 0,0 0 9,0 0-9,-4 0 12,1 0-12,3 3 10,-3 0-10,3-1 10,-3 4-10,3-4 8,3 4-8,0-1 8,-1-3-8,1 4 0,-3-1 0,3 3 0,0 0 0,-3-3 0,0 1 0,0 1 0,-1-1 0,4 2 0,-6-3 0,6 0 0,-6-2 0,6 2 0,-6-2 0,6-1 0,-4 1 0,4 0 0,0-1 0,0-2 8,0-2-8,3 2 12,0-3-12,-1 0 12,1 3 1,-3 0 1,6-2 0,-3 2 0,0 0-3,-1 2-1,-2 1 0,0 2 0,0 3-10,3-2 0,-3 2 0,0 0 0,-4-1 0,1-1 0,3 2 0,0 0 0,0-3 0,3 3 0,0-5 0,-1-1 0,4 1 16,0-1 2,-3-4 0,3 2 0,-4-3-18,4 1 0,0-1 0,-3-2 0,0-3 16,0 2-1,-1-2 0,1 3 0,-3-3 1,3 3 0,0-6 0,-3 3 0,3 0 4,-1 0 0,1-2 1,3-1 0,0 1 1,0-1 0,2 3 0,-2-2 0,0 2-22,-3 0 0,-3-3 0,3 3 8,-4 0-8,-2-2 0,-3-1 0,3 3 0,-3-2 8,-3 2 1,0-3 0,0 1 0,0-1 5,-6 0 1,6 1 0,-3-1 0,-3 3 3,3-2 1,-1 2 0,1 2 0,-6 6-11,0 0-8,6-8 9,-6 8-9,6-2 12,-6 2-3,0 0-1,9-3 0,-9 3-8,3-2 0,-3 2 0,0 0 0,9-3 0,-9 3 0,6 0 0,-6 0 0,6 3 0,0-1-12,-6-2 2,9 5 1,-3 3 9,0 3 0,0-3 0,3 3-8,-3-1 8,3 1 0,3-1 0,-4 1 0,4-3 0,3 2 11,0-2-3,0 3 0,3-3-8,0-3 0,3 3 0,-4 0 0,1-3 0,0 1 0,3-4 9,0 4-9,0-4 0,-1 1 0,-2-3 0,3 2 0,-3-2 0,0 0 0,0 0 0,0-2 0,-1-1 0,1 1 9,3-4-9,0 4 0,-3-4 17,6 1-3,-3 2-1,5-2 0,-5 2-1,3 1-1,0-4 0,0 4 0,-1 2-11,1 0 0,-3-3 0,0 3 0,0-2 0,0-1 0,-7 0 0,4 1 0,0 2 0,0-3 0,0 0 0,0 1 0,0-4 0,2 4 0,-2-4 0,3 1 0,3 0 0,-3 0 0,0 2 0,2-2 0,1-1 0,0 4 8,-3-4-8,3 4 0,2-1 11,-2-2-3,0 0-8,0 2 12,-3-2-12,3 2 11,-4 0-11,4 1 10,-3-6 10,6 2 1,0 4 1,-1-4 0,-5 6-22,6-2 0,-3 4 0,3-2 0,-1 0 0,1 3 0,3 0 0,-3 2 0,0 0-21,-1 1-9,1 2-2,0-3 0,0 0 32,0 0 12,-4-2-1,4 0 0,3-1-11,0-2 0,-4 3 0,1 0 8,0-1 7,3 4 1,3-6 0,-4 5 0,4-2-16,-6 2 8,3 0-8,-4 3 0,-2-3-9,0 3-8,-3-2-2,0-1 0,0 3 4,-1 0 1,1 0 0,0 2 0,0 1 14,0-1 0,0 4 0,-4-1 0,4 0 0,-3 3 0,3-3 0,-3 3 0,-3 3 0,5-3 0,-2-1 0,-3 1 0,3 0 0,0 0 13,-3 0-1,0 0 0,-3 0-12,0 0-13,-1-9 2,-2 4 1,0-3 10,0-3 16,0 1-4,0-4-1,-3 4 8,0-1 1,-6-5 1,0 0 0,0 0-102,0 0-21</inkml:trace>
  <inkml:trace contextRef="#ctx0" brushRef="#br3" timeOffset="84603.023">14974 5310 1152,'-15'-13'51,"12"8"10,-3-1-49,3 1-12,0 0 0,3 5 0,-3-5 112,3 5 19,0 0 4,0 0 1,6-6-104,0 4-21,-6 2-11,9 0 12,0 0-12,0 0 0,0 2 0,0 1 0,0-3 0,0 0 0,-9 0 0,9 3 0,-3-3 0,2 0 0,-8 0 0,9 0 0,0 0 0,-3 0 0,-6 0 12,0 0-4,6 0-8,-6 0 0,0 0 0,9 0 0,-9 0 0,3 0-11,-3 0 3,0 0-486,0 0-97</inkml:trace>
  <inkml:trace contextRef="#ctx0" brushRef="#br3" timeOffset="85048.8746">15019 5540 288,'-12'-5'12,"9"2"4,-3 1-16,3 2 0,-3-3 0,6 3 0,0 0 247,0 0 46,0 0 10,0 0 1,0 0-241,0 0-49,0 0-14,0 0 0,0 0 9,9-2-9,-3-4 8,3 1-8,-3 0 0,3-6 0,-1 3 0,1-5 0,0 0 40,-3-1 4,3 4 0,0-1 0,-3-2 16,0 2 3,0 4 1,0-1 0,0 0-42,-3 2-8,3 1-2,-3 2 0,3 1-12,0-1 0,0 0 0,0 3 0,-6 0 0,6 0 0,3 0-9,-4 0 9,1 0 0,0 3 0,0 0 0,0 2 0,0-2 0,-3 2 0,-3-5 0,3 11 0,0-1 13,0 3 3,-6 1 0,3 4 0,0-2 16,-3 0 3,0 2 1,0-2 0,0 3-20,0-3-4,0 0-1,-3-1 0,3 1 0,0-2 0,0-1 0,0 0 0,0 0-11,0-2 10,3-1-10,0 1 10,0-3-10,0-8 0,-2 5 0,2 0 0,0-5-29,0 0-8,0 0-2,0 0-861</inkml:trace>
  <inkml:trace contextRef="#ctx0" brushRef="#br3" timeOffset="85221.6489">15245 5498 1440,'-18'-5'64,"12"2"12,3 0-60,-3 3-16,0 0 0,6 0 0,0 0 86,0 0 14,0 0 4,0 0 0,12 0-84,0 3-20,0 0 0,3-3 0,0-3-8,0 3-7,-4-3-1,1 3 0,3-2-48,-6 2-9,3-3-3,-3 3 0,-9 0-36,0 0-7,0 0-1</inkml:trace>
  <inkml:trace contextRef="#ctx0" brushRef="#br3" timeOffset="85496.9619">15117 5895 1324,'0'0'118,"0"0"-94,-6-5-24,6 5 0,-6-6 113,3 1 19,3 0 3,3-1 1,3-1-74,0-4-14,3 3-4,0-3 0,6 1-25,2-3-6,1-1-1,6 1 0,0-3-12,0-2-10,0 2 2,2 0 0,1 0 8,0 0 0,-3 0 0,3 1 0,-7 1 0,1 1 0,-3 2 0,-6 1 0,0 2 0,0 0 0,-6 3-10,3-3 10,-9 8-50,0 0-3,0 0-1,0 0 0,0 0-155,0 0-31</inkml:trace>
  <inkml:trace contextRef="#ctx0" brushRef="#br3" timeOffset="85689.391">15370 5633 518,'0'0'23,"0"0"5,0 0-28,0 0 0,0 0 0,0 0 0,0 0 204,0 0 36,0 5 8,0-5 0,0 0-149,3 8-31,-3 3-5,6 2-2,-3 0-18,0 3-4,3-3-1,0 3 0,-3 0-24,3-3-5,0 1-1,2-1 0,-5 0-8,6-2 8,-3-1-8,0 1 8,0-1-8,0 1 0,-3-6 0,-3-5-11,0 0-37,0 0-8,0 0-2,0 0-684</inkml:trace>
  <inkml:trace contextRef="#ctx0" brushRef="#br3" timeOffset="86317.2276">15373 5961 979,'-9'-8'43,"9"8"9,-6 0-41,3-3-11,-3 3 0,6 0 0,-3-2 164,3 2 30,0-5 6,0 2 2,3 0-152,0 1-30,0-4-7,0 1-1,3 0-12,0-1 0,-3 1 8,3 0-8,0-3 0,3 3 0,0-3 8,0 2-8,-1-2 0,1 3 0,-3 0 8,3 0-8,-3 2 0,3-2 0,-3 5 8,0-3-8,-6 3 0,9 0 9,-9 0-9,6 3 8,0 2 0,3-2 0,-6 2 0,3 0 0,-3 3 0,3-3 0,-3 3 0,0 0 0,-3 0-8,0 0 8,3-3-8,-3 3 8,-3 0-8,3 0 12,0-2-12,0-1 12,-3 3-12,-3 0 8,3 0-8,-3-3 8,3 0-8,-3 1 0,0-1 0,0 0-11,-3 0-1,3-2 0,0 2 0,0 1 0,0-4 12,3 4 0,3-6 0,0 0-8,0 0 8,0 0 0,-6 2 0,6-2 0,0 0 0,0 0 0,0 0 0,0 0 0,9-2 9,0-4 4,0 4 1,0-6 0,0-3 4,3 3 1,-3 0 0,3 0 0,0-5-10,-4 5-1,1-2-8,-3 2 12,0 0-4,0 0-8,-3 2 11,0 1-11,0 0 12,-3 5-4,-3-8 0,3 5-8,-3-2 15,0 2-4,3 3-1,-6-2 0,0 2-2,0 0-8,-3 2 12,4 1-4,-4 0-8,3 2 8,0 3-8,-3 0 8,3 2-8,0 1 0,3 0 0,0-1 0,0 3 0,0 3-11,3-3 11,0 3-8,3-2 8,3 1 0,-3-4 0,6 0-8,0-1 8,0-2 0,0-3 0,0 1 0,2-6 15,1 2-2,0-2 0,3-2 0,0-4-1,0 1 0,3 0 0,-3-3 0,0-3-2,2 1-1,1 2 0,-6-3 0,0 1-9,-3-1 12,3-2-12,-3 2 12,3 1-30,-3-1-6,0 0 0,-3-2-1,2 3-147,-2-4-28</inkml:trace>
  <inkml:trace contextRef="#ctx0" brushRef="#br3" timeOffset="87114.9351">15694 5480 860,'0'0'38,"0"0"8,0 0-37,-3-3-9,0-2 0,0-3 0,0 2 71,0-2 12,3 3 2,0 0 1,0-3-19,3 3-4,-3 5-1,6-6 0,-3-2-6,3 3 0,-6 5-1,3-5 0,3 0-20,0-1-4,0 1-1,0 2 0,0-2-3,0 2-1,3-2 0,0 2 0,-3 1-2,3-4 0,0 6 0,0-2 0,-1-1-12,1 1-2,0 2-1,0 0 0,0 2-9,0 1 12,-3-1-12,-6-2 12,6 6-12,0 2 12,-3-3-12,3 6 12,-6-3-1,0 2 0,0-2 0,0 3 0,-3 2 5,3-3 0,-3 1 1,0 0 0,0-1 1,3-2 0,-6 0 0,3 3 0,3-3-4,-6-3-1,3 3 0,0 0 0,0-3-13,0 0 8,3 6-8,0-1 0,0-4 0,0 2-10,0 0 0,-3 0 0,3 0 18,-3-1 3,0 1 1,3 0 0,0 0 5,0 0 2,0 0 0,3 0 0,0-3-19,0 3 0,0-2 0,3 2 0,-3-3 0,3 0 0,0 0 0,0 1 0,3-4 0,-3 1 0,3 0 0,-3-3 0,3 0 0,0 0 0,-3 0 0,3-3 0,-1 0 13,1-2-4,-6-3-1,6 3 0,-3 2-8,0-5 8,0 0-8,0 0 8,-3 0-8,3 3 0,-3-3 0,3 0 0,-3 0 8,0 0 0,0 0 0,-3 3 0,0 0-8,0 5-11,0-5 3,0 5 0,0-8-30,0 8-6,0 0 0,0-6-1,0 1-31,0 5-5,0 0-2,0 0-501,0 0-100</inkml:trace>
  <inkml:trace contextRef="#ctx0" brushRef="#br3" timeOffset="87549.6402">15995 5384 748,'0'0'67,"0"0"-54,0 0-13,0 0 0,0 0 127,0 0 22,0 0 5,0 0 1,0 0-67,0 0-12,-3-8-4,6 3 0,0 0-16,0-3-4,3-3-1,0 3 0,3-2 1,3-4 1,-3 4 0,2-1 0,-2 1-17,3-1-3,0 1-1,0-1 0,0 0-32,0 3 0,0 1 0,-3-1 0,0 2 10,0 1-10,0 0 8,-1-1-8,-5 4 9,3-1-9,-3 0 10,3 1-10,-3-1 0,-3 3-8,0 0-1,0 0 0,0 0-64,0 0-13,0 0-2,3 5-737</inkml:trace>
  <inkml:trace contextRef="#ctx0" brushRef="#br3" timeOffset="88250.3752">16129 5442 979,'-6'-5'87,"6"5"-70,-6 0-17,3 0 0,-3-2 192,6 2 36,0 0 6,0 0 2,3-3-146,0-2-29,6-3-5,-3 0-2,3 0-42,3-3-12,0 3 0,0 0 0,-1-2 0,4-1 8,-3 1-8,0-1 0,0 3 0,0-3 0,-3 1-12,0-1 4,0-2-34,-3 3-6,-3 2-2,0-3 0,3 0-16,-3 3-3,-3-2-1,-3 2 0,0-3 18,-3-2 4,0 3 1,0-4 0,-6 4 35,3-3 12,-3 5-9,3 0 9,0 2 33,0 1 12,3 0 3,0-1 0,3 4 24,-3 2 6,0-3 1,6 3 0,0 0-33,0 11-6,0-1-2,0 1 0,0 2-24,3 3-5,3 0-1,0 2 0,0 1 2,0-1 0,0-2 0,0 3 0,3 2-10,-3-2 10,0-1-10,3 1 10,-6-4-2,3 4 0,3 0 0,-3-1 0,3-2-8,-3-3 0,3 3 0,-7-3 0,1-2 0,3 2 0,-3-2 0,0-1 0,0 3 0,-3 3 8,-3-2-8,0-1 8,0 0 0,-3 0 0,3 0 0,-5 3 0,-1-2-8,3-1 0,-3 3 0,-3-3 0,3 3 0,0-3 0,-3 3 0,3-3 0,3-2 0,-3-1 0,3 1 0,0-3 0,0 0 0,0-6 0,3 1 0,3-3 0,0 0 34,0 0 5,0 0 1,3-5 0,3-6-20,0 1-3,0-4-1,3 1 0,3-3-6,-3 0-2,3-2 0,0 2 0,3-3 20,0 4 3,-3-1 1,2 0 0,-2 3-32,3-1 0,0 1 0,-3 3 0,3 2 0,-3 2 0,0-2 0,-3 3 0,3 0 0,-4 5 0,1-3 0,0 3 0,0 3 0,0-1 0,0 1 0,0 5 0,0 3 12,0-1-3,3 1-1,-3 5 0,3 0-8,0-1 8,-4 4-8,4-1 8,0 1 1,-3 2 0,0 0 0,0 3 0,3-3 2,-6-2 0,0 2 0,0-3 0,0 1-11,-3 0 0,0-4 0,3-1 0,-6-4 28,3-2 3,0 3 1,-3-11 0,0 0-32,0 0 0,0 5 0,0-5 0,0 0 0,0 0 0,0 0 0,0 0 0,0 0-185,0 0-31</inkml:trace>
  <inkml:trace contextRef="#ctx0" brushRef="#br4" timeOffset="105533.055">22121 6900 705,'0'0'31,"0"0"7,6-5-30,-6 5-8,3-5 0,0-1 0,3 1 44,-3 0 7,-3 5 1,3-8 1,-1 3 13,1-1 2,-3-2 1,3 3 0,-3 5 7,0-8 0,3 3 1,-3 5 0,-3-8-9,3 3-3,0-3 0,0 8 0,-3-6-21,3 6-5,-3-5-1,-2 0 0,-1 0 4,0-3 1,0 0 0,0 0 0,0 2-5,-3-1-1,3 1 0,-3-2 0,-3 3-2,3-3-1,-3 3 0,3-3 0,-3 0-5,0 3-1,1-3 0,-1 2 0,0-2-8,-3 3-3,3-3 0,0 3 0,-3-3-8,3 0-1,-3 0-8,3 3 12,-2 0-12,-4 2 8,0-2-8,-3-1 0,0 4 0,-3-4-10,4 4 0,-1-1 0,0 0 18,-3 3 4,3-5 1,0 2 0,4 1-13,-1-1 9,-3 3-9,3-2 8,0-1-8,0 0 8,0 1-8,1-1 8,-4 0 0,3 1-8,-3-1 12,0 0-4,0 1 4,1-1 1,-4 0 0,3 1 0,0-1-13,3 1 0,-3-1 0,3 0 0,1 3 0,-1-2 0,3 2 0,0 2 0,-3-2 0,6 0 0,-3 3 0,3 0 0,1-3 0,-1 2 0,3 1 0,-3-1 0,3 1 0,-3 0 0,0 2 0,0-2 0,3 2 0,-3 0 0,0 1 0,-2-1 0,2 0-8,-3 3 8,0-3 0,0 3 0,-3-2 0,3 2 0,0-1 0,0 1 0,4 0 0,-4 0 0,0 0 0,0 0 0,3 0 0,0 3 0,-3-6 0,0 0 0,3 3 0,-2-3 0,2 3 0,0 0 0,0 0 0,0 0 0,3 0 0,-3-3 0,0 6 0,0-3 0,3 3 0,-3-1 0,1 1 0,-1-1 0,-3 4 0,3-4 0,0 3 0,0-2 0,3 0 0,-3 2 0,0-3 0,3 1 0,-3 0 0,3 2 0,4-3 0,-4 4 0,3-4 0,0 1 0,-3-1 0,6 4 8,-6-4-8,3 1 0,3 2 8,-3-2-8,0 2 0,3-3 0,0 1 8,0 2-8,3-2 0,-3 2 0,3 0 11,0 0-11,0-2 12,0 0-12,0-1 0,3 3 0,0-2 0,3 2 0,-3-2 0,3 2 0,0-2 0,0-1 0,3 1 8,0-1-8,-3-2 0,3 0 0,3 3 0,-4-1 8,1-4-8,0 2 0,3 0 11,-3 2-11,3-5 10,0 3-10,0-2 8,0-4-8,0 4 0,3-4 9,-1 1-9,-2 0 10,3-3-10,3 2 10,0-2-2,0 0 0,0-2 0,0 2 0,-1 0-8,1 0 0,-3 0 0,0 0 0,3 2 0,0 1 0,-3-1 0,-1 1 0,4 0 0,0-1 0,-3 1 0,3 2 0,0 1 0,-3-1 0,0-2 0,-1 2 0,4 0 0,-3-2 0,0 2 0,0-2 0,3-1 0,0 1 0,-3 0 0,5-3 0,-2 2 0,3-2 0,0 0 0,0 0 0,6 0 8,-4 0-8,1-2 0,0 2 8,0 2-8,0-2 0,-1-2 9,-2 2-9,3 0 0,-3 0 0,-3-3 0,3 3 0,-4 0 0,1 0 0,-3 0 0,3-3 0,3 3 0,-3-2 0,0 2 0,2-3 8,-2 3-8,3 0 0,-3-3 0,3 1 0,-3-1 10,3 1 1,-1-4 0,-2 4 0,0-4-11,3 1 0,-9 0-10,9 2 10,-3-5 0,-4 3 0,1 2 0,-3-2 0,3-3 0,0 0 0,-3 0 0,3 0 0,0 0 0,3 0 0,-7-2 8,7-1-8,-3-2 9,3 2-1,-3-2-8,-3 2 12,3-2-12,-3-3 9,0 0-9,-4 1 8,1-4-8,-3 3 0,3-2 0,-3-1 0,0 1 0,0-1 0,0 1 9,-3 2-9,-3-3 10,3 3-2,0 0-8,0 1 12,-3-4-12,-3 3 0,0 0 0,0-2 0,0 5 0,-3-6 12,-3 6-3,3 0-1,-3-1-8,-3 1 0,0 0-10,1 0 10,-1 5 0,-3 0-9,6 0 9,-3 0 0,0 0-145,3-3-24</inkml:trace>
  <inkml:trace contextRef="#ctx0" brushRef="#br4" timeOffset="106755.2349">20225 5569 1267,'0'0'112,"0"-7"-89,-3 4-23,3 3 0,0-5 48,0 5 6,0 0 1,0 0 0,0 0-6,0 0-1,0 0 0,6-6 0,-6 6-19,9 0-4,-1 0-1,1 0 0,-3 3 7,3 2 1,3 1 0,0 1 0,-3 1-15,0 3-2,0-3-1,0 5 0,0 0-6,0 1-8,-3-1 11,0 0-11,0 0 13,-1-2-4,-2 2-1,3-2 0,0-3 13,0 2 3,0-2 0,0-3 0,-6-5-15,6 3-9,-6-3 12,9 3-12,-9-3 28,9-3-2,0-2 0,3-3 0,-6 0 14,3-3 4,0 1 0,-3-1 0,3-5-28,-6 0-4,0-2-2,2-1 0,-2 1-10,-3-3 12,3 2-12,0 1 12,-3-3-12,0-1 8,-3-1-8,3 4 8,-3 0-8,3 1 0,-3 2 9,3 3-9,-3 2 0,1 1 0,2 2 0,0 2 0,2-1 0,-2 1 14,0 1-2,0 5 0,0 0-12,0 0-16,0 0 3,0 0 1,0 0 12,0 0 0,0 0 0,6 5-9,0 6 9,-3-1-13,3 6 5,-3 0 8,3 3 0,-3-1 0,3 3 0,0 1 8,-3-1-8,3 0 0,0 0 0,-3 0-11,3 0 11,-3-2 0,3-1 0,-3-2 0,3 0 0,-3-3 16,0-5-3,0 3 0,0-3-29,0 0-7,0-3-1,-3-5 0,0 0-163,0 0-33,0 0-6,0 0-2</inkml:trace>
  <inkml:trace contextRef="#ctx0" brushRef="#br4" timeOffset="106940.1493">20540 5546 1724,'0'0'38,"0"0"8,0 0 2,0 0 0,9-3-39,-3 0-9,3-2 0,0 2 0,3-2 44,0 0 6,0-3 2,0-3 0,5 6-10,-2-3-2,3 0 0,-3 3 0,-3-3-32,3 0-8,-3 0 0,3 3 0,-7-3 0,4 3-11,-3 2 3,0 0 0,0 1-46,-3-1-9,-6 3-1,0 0-772</inkml:trace>
  <inkml:trace contextRef="#ctx0" brushRef="#br4" timeOffset="107272.1866">20376 5937 1796,'0'0'40,"0"0"8,3-5 1,3 0 1,-3-1-40,3-2-10,3-2 0,3-1 0,-3 1 18,3-4 2,3 4 0,0-1 0,0 1-20,-3 2 0,2-3 0,1 6 0,0-3 0,-3 3 0,3 2 0,-6 0 0,3 1 14,-3 2 2,3 0 1,-3 0 0,-1 5 9,-2 0 2,-6-5 0,3 8 0,0 3 5,-3 2 2,-6-2 0,0 5 0,4-3-8,-1 3-2,-3-3 0,-3 5 0,0-4-9,-3 4-1,3 1-1,-3-3 0,3-1-6,-3 1-8,3-2 11,-3-1-11,3 0 0,3-2-17,0-4 1,1 1 1,-1-2-162,6-6-33,0 0-6</inkml:trace>
  <inkml:trace contextRef="#ctx0" brushRef="#br4" timeOffset="107425.8579">20626 5898 1544,'0'0'68,"0"0"15,0 0-67,0 0-16,6 5 0,3-5 0,-6 3 78,6 2 12,-3-3 2,3 6 1,3-2-44,-3-4-9,0 4-1,3-1-1,-3-2-38,3-3-8,0 0-2,-4 0 0,1 2-75,0-4-15,6-1-4</inkml:trace>
  <inkml:trace contextRef="#ctx0" brushRef="#br4" timeOffset="107858.1745">20838 5294 1728,'0'0'38,"0"0"8,0 0 2,0 0 0,0 0-39,0 0-9,-3 8 0,0 0 0,3 0 0,-3 3 0,0 2 0,3 0 0,0 0 0,6 3 0,-6-2 0,6-4 0,-3 1 0,3-1 0,6-4 0,-3 1 0,2-1 53,1-4 9,-3-2 2,3 0 0,0-5-52,0 2-12,0-2 0,0-3 0,0 0 54,-3-2 8,-3-1 2,3-2 0,-6 2-52,2 1-12,-2-3 0,-3 2 0,0 0 54,-3 1 8,1-1 2,-4 3 0,0-2-52,0 2-12,-3 2 0,-3 1 0,3 0 0,-3 2 0,0 3 0,0 0 0,-3 0 0,6 3 0,-3 2 0,4 0 0,-4 1-151,6 4-33,-3-2-6,3 3-2</inkml:trace>
  <inkml:trace contextRef="#ctx0" brushRef="#br4" timeOffset="108058.6919">20766 5662 1267,'0'0'112,"0"0"-89,0 0-23,0 0 0,3 8 131,0-3 21,-3-5 5,12 6 1,-3-4-57,3-2-11,-3-2-2,3 2-1,3-6-10,-3 1-1,3-3-1,2 0 0,1 0-60,-3 0-15,3 0 0,0-2 0,0-1 0,0 1 0,-4-1 0,1 3 0,-3-3-48,0 4-13,0 1-3,-3 1 0,-3 2-102,3-2-21,-9 5-4,0 0-1</inkml:trace>
  <inkml:trace contextRef="#ctx0" brushRef="#br4" timeOffset="108425.0744">20942 5736 1728,'0'0'38,"0"0"8,0 0 2,0 0 0,0 0-39,0 0-9,0 0 0,0 0 0,0 0 53,0 0 9,0 0 2,6-5 0,0 0 0,0 2 0,0-2 0,3-1 0,0 4-52,-3-1-12,3 0 0,-4 1 0,4-1 0,0 3 0,-3 3 0,0-1 0,0-2 0,-6 0 0,6 3 0,-3 2 0,0 1 0,-3 2 0,0 0 0,0-1 0,0 4 0,-3 0 0,0-3 0,3 2 0,-3 1 0,0 2 0,0-2 0,0-4 0,3 4 0,0-3 0,0-3 0,3 3 0,0-2 54,3-4 8,-6-2 2,9 3 0,0-6-52,0 1-12,0-4 0,3 1 0,0-3 0,0 3 0,2-3 0,-2-3 0,0 3 0,0-2 0,0 2 0,0-3 0,0 1-151,0-1-33,-6 0-6,0 1-693</inkml:trace>
  <inkml:trace contextRef="#ctx0" brushRef="#br4" timeOffset="108662.4116">21427 5183 1958,'-6'-5'87,"6"5"17,0 0-83,0 0-21,0 0 0,0 0 0,-3 5 56,-3 0 6,0 1 2,0 4 0,-3 1 0,3 0 0,-2 4 0,2 1 0,-3 3-52,6-1-12,-6-4 0,3 4 0,3-2 0,0 0 0,0 0 0,0 0 0,3-1-202,-3-1-43,3 7-9,0-21-2</inkml:trace>
  <inkml:trace contextRef="#ctx0" brushRef="#br4" timeOffset="108831.7159">21403 5347 1728,'0'0'76,"0"0"16,0 0-73,6 0-19,0 0 0,0 3 0,6-3 55,-3 0 7,0 3 2,0-3 0,6-3-52,-3 0-12,3 3 0,-4-2 0,7-1 54,-6 0 8,3 1 2,0-1 0,-3 3-103,-3-5-20,3 2-4,-3 0-1,0 3-102,-9 0-21,6-8-4,-6 8-1</inkml:trace>
  <inkml:trace contextRef="#ctx0" brushRef="#br4" timeOffset="109009.3416">21338 5596 1958,'0'0'43,"0"0"9,0 0 1,0 0 3,6 3-45,3-1-11,3-2 0,3 0 0,-1 0 53,4-5 9,3 0 2,0-1 0,0-4 0,0-1 0,2 1 0,1-4 0,3 1-52,0 3-12,0-1 0,-4 3 0,1-5 0,-3 2 0,-3 1 0,0 2 0,-3 0-151,-3 0-33,-3 5-6,-4-2-693</inkml:trace>
  <inkml:trace contextRef="#ctx0" brushRef="#br4" timeOffset="109201.2819">21636 5522 1497,'0'0'66,"0"0"14,0 8-64,-3-3-16,3 6 0,-3-3 0,3 0 106,3 5 18,-3 0 3,3-2 1,-3 2-52,2 3-9,1-3-3,-3 0 0,3 3 0,0 0 0,3 0 0,0-3 0,0 0-51,0-2-13,-3-1 0,3-2 0,3 0-48,-3-2-13,-6-6-3,0 0 0,9 2-102,0-4-21,-6-4-4,3-2-1</inkml:trace>
  <inkml:trace contextRef="#ctx0" brushRef="#br4" timeOffset="110034.6376">21877 5183 1036,'0'0'46,"0"0"10,0 0-45,0 0-11,0 0 0,0 0 0,0 0 104,6-5 20,-6 5 3,0 0 1,0 0-52,6-5-9,2-3-3,-8 8 0,6-3 0,3-2 0,-9 5 0,6-6 0,3 4 0,-9 2 0,9-3 0,0 3 0,-3 0-51,3 3-13,-9-3 0,6 5 0,0 0 0,-3 3 0,0 0 0,-3 0 0,-3 3 0,0-1 0,0-2 0,0 3 0,-3-1 0,3 1 0,-3 0 0,0-1 0,0 1 0,-3 2 0,3-2 0,0-3 0,0 2 0,0-2 0,0 0 0,0-3 0,3 1 0,3-6 0,0 0 0,0 0 0,0 0 0,0 0 0,0 0 0,0 0 0,0 0 0,9 0 0,-3-6 0,3 4 0,0-1 0,3 0 0,-3 1 0,0-1 0,3 0 0,-3 3 0,3 0 0,-3 0 0,3 0 0,-3 0 0,-1 3 0,-2 0 0,3-1 0,-3 1 0,-6-3 0,3 3 0,-3-3 54,0 0 8,0 0 2,-3 8 0,0-3-52,-3 3-12,0 0 0,-3 0 0,-2 2 0,2-2 0,0 3 0,-3-1 0,3 1 0,0 0 0,0-1 0,0-2 0,0-3 0,3 3 0,0-2 0,0-1 0,6 3 0,0-8 0,0 0 0,0 0 0,0 0 0,0 0 0,0 0 0,0 0 0,9-5 0,0 2 0,0-5 0,3 0 0,0 0 54,0 0 8,0 0 2,0-2 0,2-1-52,1 0-12,0 4 0,0-4 0,0 3 0,3-3 0,-3 3 0,0 1 0,-3-1 0,-4 0 0,4 2 0,0 4 0,-3-4-48,-3 4-13,0-1-3,0 0 0,-6 3-153,0 0-31,0 0-7,0 0-1</inkml:trace>
  <inkml:trace contextRef="#ctx0" brushRef="#br4" timeOffset="110250.7719">21999 5604 1958,'0'0'43,"0"0"9,0 0 1,0 0 3,0 0-45,0 0-11,6 3 0,3-3 0,-1-3 53,1 0 9,3 1 2,3-1 0,0-2 0,3-1 0,0 1 0,0 0 0,0-1 0,-1 1 0,-2 3 0,0-1 0,-3 0-52,3 3-12,-6 3 0,-9-3 0,9 3 0,-9-3 0,6 5 0,-6-5 0,3 5 0,-3 6 0,0-3 0,-3 2 0,-6 1-48,0-1-13,0 1-3,-3 2-682,3 0-137</inkml:trace>
  <inkml:trace contextRef="#ctx0" brushRef="#br4" timeOffset="111237.7924">21198 6017 1958,'0'0'43,"0"0"9,-3-8 1,3 8 3,-3-8-45,3 8-11,0 0 0,0 0 0,0 0 0,0 0 0,0 0 0,-3 0 0,-3 2 0,0 1 0,3 5 0,-3 3 0,3 4 0,0 1 0,-3 0 0,3 3 0,0-1 0,-3-2 0,0 3 0,3-3 0,-3-1 53,4 1 9,-4 0 2,0-3 0,3 1-52,-3-4-12,3 1 0,0-3 0,-3 2-48,3-2-13,3-8-3,0 0 0,0 6 0,0-6 0,0 0 0,0 0 0,0 0 0,0 0 0,3-6 0,3 1 0,0-3 52,3 0 12,-6 0 0,6 3 0,-4-3 0,4 3 0,-3 2 0,0 0 0,0 3 0,3 0 0,-3 3 0,0 2 0,3 1 48,0 1 13,0 1 3,-3 0 0,0 3 0,3 0 0,-6-4 0,0 4 0,0 0-52,0-1-12,3-5 0,-6 3 0,3 0 0,-3 0 0,-3 0 0,0-2-577,3-6-119</inkml:trace>
  <inkml:trace contextRef="#ctx0" brushRef="#br4" timeOffset="111585.4589">21198 6242 1728,'0'0'38,"0"0"8,6-3 2,3-2 0,0-1-39,-3 1-9,3-3 0,0 3 0,2-3 53,1 0 9,6 0 2,-3-3 0,0 1-52,0 2-12,0 0 0,0 0 0,-3-3 0,-1 3 0,1 3 0,-3-3 0,0 0 0,-3-2 0,0 4 0,0-4 0,0-1 0,-3 3 0,0 0 0,-3-2 0,0 2 0,0-3 0,-3 3 0,3 3 0,0-3 0,0 8 0,0 0 0,0 0 0,0 0 0,0 0 0,0 0 0,-3 8 0,0 3 54,3-3 8,-3 5 2,3 0 0,3 0-52,0 3-12,0 0 0,-3-3 0,6 3 0,-3 0 0,3 0 0,0-3 0,-3 0 0,3 1 0,-3-1 0,0-3 0,0 4 0,0-4 0,0-2 0,0 0 0,-3 0 0,0-3 0,-3 3 0,3-2 0,-3 1-253,-3-1-54,6-6-10,-15 5-3</inkml:trace>
  <inkml:trace contextRef="#ctx0" brushRef="#br4" timeOffset="111792.5251">21335 6273 1267,'-3'6'56,"3"-6"12,-3 5-55,3 0-13,-3 0 0,3 3 0,3-2 105,-3 2 19,0 0 3,3-1 1,3 1 0,-3 3 0,3-3 0,0 0 0,3-3-103,-3 3-25,6-3 0,-1 1 0,1-6 56,3 0 7,0 0 1,-3-6 0,6 1-52,-3 0-12,3 0 0,-4-3 0,1 0 0,0-3 0,3-2 0,0 2 0,-3-2 0,-3 0 0,3 2 0,0 1-714,-7-1-146</inkml:trace>
  <inkml:trace contextRef="#ctx0" brushRef="#br4" timeOffset="112071.1709">21656 5990 1958,'0'0'43,"0"0"9,-6-2 1,6 2 3,0 0-45,0 0-11,-3 0 0,3 0 0,0 0 53,0 0 9,6 0 2,6-3 0,-3 0-52,3 1-12,3-1 0,0 0 0,0 1 0,3-1 0,-3-2 0,2 2 0,-2-2 0,-3 2 0,0 0 0,-3 1 0,0 2-202,-9 0-43,0 0-9,0 0-2</inkml:trace>
  <inkml:trace contextRef="#ctx0" brushRef="#br4" timeOffset="112610.398">21695 6128 1728,'0'0'38,"0"0"8,0 0 2,3-6 0,6 1-39,0 0-9,-6 0 0,3-3 0,3 2 53,3-2 9,-3-2 2,0-1 0,2 6-52,-2-3-12,3 0 0,-3 0 0,0 0 54,0 3 8,0 0 2,-3-1 0,-6 6-52,0 0-12,0 0 0,6-5 0,-6 5 0,0 0 0,0 0 0,0 0 0,0 0 0,0 0 0,0 0 0,-6 3 0,0-1 0,0 4 0,0 2 0,-3 2 0,3 1 0,-3 5 0,6-1 0,-3-1 0,3 4 0,3-2 0,-3 0 0,6 0 0,0-3 0,3 0 0,-3-2 0,3-1 0,0 1 0,0-3 0,3-3 0,-3 1 0,3-1 0,0-2 0,-3-3 0,0 0 0,3 0 0,-3-3 0,0 0 0,0-2 0,2 0 54,-2-1 8,0-2 2,0 3 0,0-3-52,-3 3-12,3-3 0,-3 3 0,0-1 0,0-2 0,0 3 0,-3-3 0,3 3 0,-3-3 0,-3 0 0,3 0 0,-3 3 0,-3 0 0,3-3 0,-3 2 0,3 1 0,-3 2 0,0 1 0,-3 2 0,3 0 0,1 0 0,-4 5 0,0 3 0,0 0 0,-3 2 0,6 4 0,0-1 0,-3 5 0,3 4 0,-3-1 0,3 0 0,-3 3 0,9 2 0,-6-2 0,3 0 0,3 0 0,3-1 0,0-1 0,0-4 0,6 3 54,0-5 8,3 0 2,-3-5 0,3-1-52,6-4-12,-6-1 0,2-5 0,1-5 0,0-1 0,0-4 0,3-4 0,0-1 0,0-1 0,0 0 0,-1 0 0,1 0-48,-3 0-13,0 0-3,0 0-682,-3 1-137</inkml:trace>
  <inkml:trace contextRef="#ctx0" brushRef="#br4" timeOffset="113258.8606">22076 6038 2188,'0'0'48,"0"0"11,0 0 1,0 0 1,6-3-49,0-2-12,3 0 0,0-1 0,3-2 54,-3 0 8,3-2 2,-1 2 0,4-3-52,0 3-12,3 0 0,-3 0 0,3-2 0,-3 2 0,-3 0 0,0 0 0,-1 0 0,1 0 0,-9 0 0,3 3 0,0 0 0,-3-1 0,-3 6 0,0-5 0,0 0 54,-3 0 8,0 2 2,0 0 0,0 3-52,-3 3-12,0 2 0,-3 0 0,1 1 0,-1 2 0,0 0 0,0 0 0,6 2 0,-6 3 0,3 1 0,0 4 0,0-2 0,3 0 0,0 0 0,0 0 0,3-3 0,3 0 0,-3 0 0,3-2 0,0-1 0,3-2 0,-3 0 0,3 0 0,3-2 0,0-1 0,0 0 0,0-2 0,-1-1 0,4-2 0,0 0 0,3 0 0,-3 0 0,0-2 0,0-1 0,0-2 0,0 2 0,0-2 0,-3 2 0,-3-2 0,-1 5 0,1-3 0,-6 3 0,0 0 0,0 0 0,0 0 0,0 0 0,0 0 0,-6 6 0,3 2 0,-2 0 0,-1-1 0,0 4 0,-3 2 0,6 1 0,-3-1 0,0 0 0,0 3 0,3-3 0,0 0 0,3-2 0,0-1 0,3 1 0,3-3 0,0 0 0,0-3 0,0 1 0,6-4 0,0 1 0,-4-3 0,7-5 0,-3-1 0,0 1 0,3-3 0,-3 0 0,0 0 0,3 0-100,-3 0-22,3 0-5,-4 0-922</inkml:trace>
  <inkml:trace contextRef="#ctx0" brushRef="#br4" timeOffset="114298.5886">22648 5675 1958,'0'0'43,"0"0"9,0 0 1,-3-2 3,3 2-45,0 0-11,0 0 0,0 0 0,0 0 53,0 0 9,0 0 2,0 0 0,0 0 0,0 0 0,0 0 0,3 0 0,0 2 0,2 4 0,-2-4 0,3 4 0,3 1-52,-6 1-12,6 0 0,0 0 0,-6 3 0,6-1 0,-3 1 0,3 5 0,-3 0 0,3 0 0,-3 0 0,0 2 0,0 3 54,0 0 8,0-2 2,0-1 0,0 4-52,2 1-12,-2-1 0,0-4 0,0 3 0,0-2 0,0-3 0,0 0 0,-3-1 0,0 1 0,-3-5 0,9-1 0,-9 1 0,3 0 0,0-6 0,0 3 0,-3-8 0,0 0 0,0 5 0,0-5 0,0 0 0,0 0 0,0 0 0,0 0 0,0 0 0,0 0 0,0 0 0,0 0 0,0 0 54,-3-8 8,0 0 2,0-2 0,3-1-52,-3 1-12,-3-1 0,6-5 0,-6 0 0,3 0 0,0 0 0,-3 1 0,3-4-48,-6 1-13,6 2-3,-3 0 0,3 0 52,-5 3 12,2-1 0,3 1 0,-3 0 0,0-3 0,-3 3 0,6-3 0,-3 3 0,0 0 0,0-3 0,0 2 0,0 4 0,0-3 0,0-1 0,0 1 0,3 0 0,-6 0 0,0 2 0,3-2 0,0 5 0,0-3 0,3 3 0,-2 3 0,2-3 0,-3 3 0,0 2 0,6 3 0,0 0 0,0 0 0,-3-5 0,3 5 0,0 0 0,0 0 0,0 0 0,-6-3 0,6 3 0,0 0 0,0 0 0,0 0 0,0-2 0,0 2 0,0 0 0,0 0 0,0 0 0,0 0 0,0 0 0,0 0 0,0 0 0,0 0 0,0 0 0,-3 8 0,3 0 0,-3 2 0,0 1 0,3 2 0,0 0 0,0 0 0,-3 3 0,-3 0 0,3 0 0,3-3 0,-3 1 0,0-1 0,0-3 0,0 1 0,0-1 0,0-2 0,0 3 0,0-3 0,3-8 0,0 0 0,0 0 0,0 0 0,0 0 0,0 0 0,0 0 0,0 0 0,0 0 0,0 0 0,0 0 0,-6-8 0,6 0 0,0-3 0,0 1 0,0-1 0,6-2 0,-3 0 0,0-3 0,-3 0 0,3 0 0,0-2 0,0 2 0,-3-3 0,3 3 0,-3 3 0,0-3 0,0 3 0,3 3 0,-3 2 0,3 0 0,-3 2 0,0 6 0,0 0 0,0 0 0,0 0 0,0 0 0,0 0 0,0 0 0,0 0 0,0 0 0,0 0 0,6 0 0,0 3 0,0-3 0,-3 5 0,6 1 0,0 2 0,-1-3 0,1 3 0,3-3 0,-3 3 0,3 0 0,0 0 0,-3-3 0,3 3 0,0-3 0,-3 1 0,3 2 0,-3-3 0,0 0 0,-1-2 0,-8-3 0,9 2 0,-9-2 0,0 0 0,0 0 0,9 3 0,-9-3 0,0 0 0,0 0 0,0 0 0,0 0 0,0 0 0,0 0-54,0 0-8,-6-5-2,3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customXml" Target="../ink/ink2.xml"/><Relationship Id="rId4" Type="http://schemas.openxmlformats.org/officeDocument/2006/relationships/image" Target="../media/image4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Internet Protocol (IP)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1821929"/>
            <a:ext cx="6400800" cy="1752600"/>
          </a:xfrm>
        </p:spPr>
        <p:txBody>
          <a:bodyPr/>
          <a:lstStyle/>
          <a:p>
            <a:r>
              <a:rPr lang="en-US" altLang="ko-KR" dirty="0" smtClean="0"/>
              <a:t>5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  <p:pic>
        <p:nvPicPr>
          <p:cNvPr id="2050" name="그림 1" descr="http://tbn3.google.com/images?q=tbn:KKJj2EBiRRFPCM:http://pacweb.cityofsalem.net/permits/images/plumb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526" y="3574529"/>
            <a:ext cx="2390948" cy="232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556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Overview – IP’s roles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atinLnBrk="0"/>
            <a:r>
              <a:rPr lang="en-US" altLang="ko-KR" dirty="0"/>
              <a:t>IP is commissioned with two roles:</a:t>
            </a:r>
            <a:endParaRPr lang="ko-KR" altLang="ko-KR" dirty="0"/>
          </a:p>
          <a:p>
            <a:pPr latinLnBrk="0"/>
            <a:endParaRPr lang="ko-KR" altLang="ko-KR" dirty="0"/>
          </a:p>
          <a:p>
            <a:pPr latinLnBrk="0"/>
            <a:r>
              <a:rPr lang="en-US" altLang="ko-KR" dirty="0"/>
              <a:t>Overcome the incompatibility between the  link layer technologies of the incoming interface and the outgoing </a:t>
            </a:r>
            <a:r>
              <a:rPr lang="en-US" altLang="ko-KR" dirty="0" smtClean="0"/>
              <a:t>interface (“internetworking”)</a:t>
            </a:r>
            <a:endParaRPr lang="ko-KR" altLang="ko-KR" dirty="0"/>
          </a:p>
          <a:p>
            <a:pPr lvl="0" latinLnBrk="0"/>
            <a:endParaRPr lang="en-US" altLang="ko-KR" dirty="0" smtClean="0"/>
          </a:p>
          <a:p>
            <a:pPr lvl="0" latinLnBrk="0"/>
            <a:r>
              <a:rPr lang="en-US" altLang="ko-KR" dirty="0" smtClean="0"/>
              <a:t>Determine </a:t>
            </a:r>
            <a:r>
              <a:rPr lang="en-US" altLang="ko-KR" dirty="0"/>
              <a:t>the outgoing </a:t>
            </a:r>
            <a:r>
              <a:rPr lang="en-US" altLang="ko-KR" dirty="0" smtClean="0"/>
              <a:t>interface + next hop IP address, </a:t>
            </a:r>
            <a:r>
              <a:rPr lang="en-US" altLang="ko-KR" dirty="0"/>
              <a:t>for an incoming IP datagram to reach the next </a:t>
            </a:r>
            <a:r>
              <a:rPr lang="en-US" altLang="ko-KR" dirty="0" smtClean="0"/>
              <a:t>hop (“forwarding”)</a:t>
            </a:r>
            <a:endParaRPr lang="ko-KR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2857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Internetworking</a:t>
            </a:r>
            <a:endParaRPr lang="ko-KR" altLang="en-US" dirty="0"/>
          </a:p>
        </p:txBody>
      </p:sp>
      <p:pic>
        <p:nvPicPr>
          <p:cNvPr id="1026" name="그림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64904"/>
            <a:ext cx="6784468" cy="32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00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 header</a:t>
            </a:r>
            <a:endParaRPr lang="ko-KR" altLang="en-US" dirty="0"/>
          </a:p>
        </p:txBody>
      </p:sp>
      <p:pic>
        <p:nvPicPr>
          <p:cNvPr id="1026" name="Picture 2" descr="http://www.tcpipguide.com/free/diagrams/ipforma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227" y="1600200"/>
            <a:ext cx="561554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61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Some history of IP versions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“TCP” </a:t>
            </a:r>
            <a:r>
              <a:rPr lang="en-US" altLang="ko-KR" dirty="0"/>
              <a:t>version 1 was designed in </a:t>
            </a:r>
            <a:r>
              <a:rPr lang="en-US" altLang="ko-KR" dirty="0" smtClean="0"/>
              <a:t>1973 (RFC 675) </a:t>
            </a:r>
          </a:p>
          <a:p>
            <a:r>
              <a:rPr lang="en-US" altLang="ko-KR" dirty="0" smtClean="0"/>
              <a:t>“TCP” </a:t>
            </a:r>
            <a:r>
              <a:rPr lang="en-US" altLang="ko-KR" dirty="0"/>
              <a:t>version 2 was documented in March </a:t>
            </a:r>
            <a:r>
              <a:rPr lang="en-US" altLang="ko-KR" dirty="0" smtClean="0"/>
              <a:t>1977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August 1977, Jon </a:t>
            </a:r>
            <a:r>
              <a:rPr lang="en-US" altLang="ko-KR" dirty="0" err="1"/>
              <a:t>Postel</a:t>
            </a:r>
            <a:r>
              <a:rPr lang="en-US" altLang="ko-KR" dirty="0"/>
              <a:t> realized </a:t>
            </a:r>
            <a:r>
              <a:rPr lang="en-US" altLang="ko-KR" dirty="0" smtClean="0"/>
              <a:t>it was violating </a:t>
            </a:r>
            <a:r>
              <a:rPr lang="en-US" altLang="ko-KR" dirty="0"/>
              <a:t>the principle of </a:t>
            </a:r>
            <a:r>
              <a:rPr lang="en-US" altLang="ko-KR" dirty="0" smtClean="0"/>
              <a:t>layering</a:t>
            </a:r>
          </a:p>
          <a:p>
            <a:r>
              <a:rPr lang="en-US" altLang="ko-KR" dirty="0" smtClean="0"/>
              <a:t>TCP </a:t>
            </a:r>
            <a:r>
              <a:rPr lang="en-US" altLang="ko-KR" dirty="0"/>
              <a:t>and IP were split, with both being versioned number 3 in the spring of </a:t>
            </a:r>
            <a:r>
              <a:rPr lang="en-US" altLang="ko-KR" dirty="0" smtClean="0"/>
              <a:t>1978</a:t>
            </a:r>
          </a:p>
          <a:p>
            <a:r>
              <a:rPr lang="en-US" altLang="ko-KR" dirty="0" smtClean="0"/>
              <a:t>Stability </a:t>
            </a:r>
            <a:r>
              <a:rPr lang="en-US" altLang="ko-KR" dirty="0"/>
              <a:t>was added in the fourth revision and that is how we got to </a:t>
            </a:r>
            <a:r>
              <a:rPr lang="en-US" altLang="ko-KR" dirty="0" smtClean="0"/>
              <a:t>IPv4</a:t>
            </a:r>
          </a:p>
          <a:p>
            <a:r>
              <a:rPr lang="en-US" altLang="ko-KR" dirty="0" smtClean="0"/>
              <a:t>As </a:t>
            </a:r>
            <a:r>
              <a:rPr lang="en-US" altLang="ko-KR" dirty="0"/>
              <a:t>the idea of streaming video and other new media become a reality, RFC 1190 was submitted for a formal implementation of IPv5. </a:t>
            </a:r>
            <a:r>
              <a:rPr lang="en-US" altLang="ko-KR" dirty="0" smtClean="0"/>
              <a:t>But IPv4 Internet took off!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1651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IHL : length in 4-byte units</a:t>
            </a:r>
          </a:p>
          <a:p>
            <a:pPr lvl="1"/>
            <a:r>
              <a:rPr lang="en-US" altLang="ko-KR" dirty="0" smtClean="0"/>
              <a:t>Should be aligned : may need padding bytes at the end of the header</a:t>
            </a:r>
          </a:p>
          <a:p>
            <a:endParaRPr lang="en-US" altLang="ko-KR" dirty="0"/>
          </a:p>
          <a:p>
            <a:r>
              <a:rPr lang="en-US" altLang="ko-KR" dirty="0" smtClean="0"/>
              <a:t>Total length: in bytes</a:t>
            </a:r>
          </a:p>
          <a:p>
            <a:endParaRPr lang="en-US" altLang="ko-KR" dirty="0"/>
          </a:p>
          <a:p>
            <a:r>
              <a:rPr lang="en-US" altLang="ko-KR" dirty="0" smtClean="0"/>
              <a:t>Max length = 65535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9748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DS &amp; ECN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DS: for </a:t>
            </a:r>
            <a:r>
              <a:rPr lang="en-US" altLang="ko-KR" dirty="0" err="1" smtClean="0"/>
              <a:t>QoS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No hope of this in the general Internet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ECN: Congestion control (more later …)</a:t>
            </a:r>
          </a:p>
          <a:p>
            <a:endParaRPr lang="en-US" altLang="ko-KR" dirty="0"/>
          </a:p>
          <a:p>
            <a:r>
              <a:rPr lang="en-US" altLang="ko-KR" dirty="0" smtClean="0"/>
              <a:t>Rarely used today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688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Fragmentation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Id increases by 1 for each datagram from the current host to a given destination IP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Flags: DF, MF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Fragment </a:t>
            </a:r>
            <a:r>
              <a:rPr lang="en-US" altLang="ko-KR" dirty="0" smtClean="0"/>
              <a:t>offset: in 8-byte units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481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cpipguide.com/free/diagrams/ipfragmentatio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544" y="13076"/>
            <a:ext cx="4992767" cy="68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71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Path MTU discovery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DF bit set by transport layer (e.g. TCP: default)</a:t>
            </a:r>
          </a:p>
          <a:p>
            <a:pPr lvl="1"/>
            <a:r>
              <a:rPr lang="en-US" altLang="ko-KR" dirty="0" smtClean="0"/>
              <a:t>More on ICMP later on</a:t>
            </a:r>
            <a:endParaRPr lang="ko-KR" altLang="en-US" dirty="0"/>
          </a:p>
        </p:txBody>
      </p:sp>
      <p:pic>
        <p:nvPicPr>
          <p:cNvPr id="3074" name="Picture 2" descr="path MTU discovery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89844"/>
            <a:ext cx="6720681" cy="313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07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TTL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Time to live is time to death</a:t>
            </a:r>
          </a:p>
          <a:p>
            <a:r>
              <a:rPr lang="en-US" altLang="ko-KR" dirty="0" smtClean="0"/>
              <a:t>Was originally “time” but …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3717032"/>
            <a:ext cx="5724525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32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TTL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Initial value depends on OS, protocol, and kernel version</a:t>
            </a:r>
          </a:p>
          <a:p>
            <a:pPr lvl="1"/>
            <a:r>
              <a:rPr lang="en-US" altLang="ko-KR" dirty="0" smtClean="0"/>
              <a:t>Try “ping localhost”</a:t>
            </a:r>
          </a:p>
          <a:p>
            <a:endParaRPr lang="en-US" altLang="ko-KR" dirty="0"/>
          </a:p>
          <a:p>
            <a:r>
              <a:rPr lang="en-US" altLang="ko-KR" dirty="0" smtClean="0"/>
              <a:t>Windows: 128</a:t>
            </a:r>
          </a:p>
          <a:p>
            <a:r>
              <a:rPr lang="en-US" altLang="ko-KR" dirty="0" smtClean="0"/>
              <a:t>Linux: 64 or 255</a:t>
            </a:r>
          </a:p>
          <a:p>
            <a:r>
              <a:rPr lang="en-US" altLang="ko-KR" dirty="0" smtClean="0"/>
              <a:t>Android: 64 (/</a:t>
            </a:r>
            <a:r>
              <a:rPr lang="en-US" altLang="ko-KR" dirty="0" err="1" smtClean="0"/>
              <a:t>proc</a:t>
            </a:r>
            <a:r>
              <a:rPr lang="en-US" altLang="ko-KR" dirty="0" smtClean="0"/>
              <a:t>/sys/net/ipv4/</a:t>
            </a:r>
            <a:r>
              <a:rPr lang="en-US" altLang="ko-KR" dirty="0" err="1" smtClean="0"/>
              <a:t>ip_default_ttl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9495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Tracert</a:t>
            </a:r>
            <a:r>
              <a:rPr lang="en-US" altLang="ko-KR" dirty="0" smtClean="0"/>
              <a:t>/traceroute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Is exploiting TTL</a:t>
            </a:r>
          </a:p>
          <a:p>
            <a:endParaRPr lang="en-US" altLang="ko-KR" dirty="0"/>
          </a:p>
          <a:p>
            <a:r>
              <a:rPr lang="en-US" altLang="ko-KR" dirty="0" smtClean="0"/>
              <a:t>When a router finds an incoming diagram with TTL=1</a:t>
            </a:r>
          </a:p>
          <a:p>
            <a:endParaRPr lang="en-US" altLang="ko-KR" dirty="0"/>
          </a:p>
          <a:p>
            <a:r>
              <a:rPr lang="en-US" altLang="ko-KR" dirty="0" smtClean="0"/>
              <a:t>ICMP error message is sent back to the source of the killed IP datagram</a:t>
            </a:r>
          </a:p>
          <a:p>
            <a:endParaRPr lang="en-US" altLang="ko-KR" dirty="0"/>
          </a:p>
          <a:p>
            <a:r>
              <a:rPr lang="en-US" altLang="ko-KR" dirty="0" smtClean="0"/>
              <a:t>See Wireshark with </a:t>
            </a:r>
            <a:r>
              <a:rPr lang="en-US" altLang="ko-KR" dirty="0" err="1" smtClean="0"/>
              <a:t>displayfilter</a:t>
            </a:r>
            <a:r>
              <a:rPr lang="en-US" altLang="ko-KR" dirty="0" smtClean="0"/>
              <a:t> “ICMP”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7255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 header</a:t>
            </a:r>
            <a:endParaRPr lang="ko-KR" altLang="en-US" dirty="0"/>
          </a:p>
        </p:txBody>
      </p:sp>
      <p:pic>
        <p:nvPicPr>
          <p:cNvPr id="1026" name="Picture 2" descr="http://www.tcpipguide.com/free/diagrams/ipforma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227" y="1600200"/>
            <a:ext cx="561554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533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Transport layer protocol that created this IP datagram</a:t>
            </a:r>
          </a:p>
          <a:p>
            <a:endParaRPr lang="en-US" altLang="ko-KR" dirty="0"/>
          </a:p>
          <a:p>
            <a:r>
              <a:rPr lang="en-US" altLang="ko-KR" dirty="0" smtClean="0"/>
              <a:t>For </a:t>
            </a:r>
            <a:r>
              <a:rPr lang="en-US" altLang="ko-KR" dirty="0" err="1" smtClean="0"/>
              <a:t>demultiplexing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TCP=6, UDP=17, ICMP=1, IGMP=2, 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3814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Internet checksum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Check, sum</a:t>
            </a:r>
          </a:p>
          <a:p>
            <a:endParaRPr lang="en-US" altLang="ko-KR" dirty="0"/>
          </a:p>
          <a:p>
            <a:r>
              <a:rPr lang="en-US" altLang="ko-KR" dirty="0" smtClean="0"/>
              <a:t>1’s </a:t>
            </a:r>
            <a:r>
              <a:rPr lang="en-US" altLang="ko-KR" dirty="0" smtClean="0"/>
              <a:t>complement of 1’s complement sum</a:t>
            </a:r>
          </a:p>
          <a:p>
            <a:pPr lvl="1"/>
            <a:r>
              <a:rPr lang="en-US" altLang="ko-KR" dirty="0" smtClean="0"/>
              <a:t>Almost </a:t>
            </a:r>
            <a:r>
              <a:rPr lang="en-US" altLang="ko-KR" dirty="0" smtClean="0"/>
              <a:t>all Internet protocols use </a:t>
            </a:r>
            <a:r>
              <a:rPr lang="en-US" altLang="ko-KR" dirty="0" smtClean="0"/>
              <a:t>it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1’s complement = sign change</a:t>
            </a:r>
          </a:p>
          <a:p>
            <a:endParaRPr lang="en-US" altLang="ko-KR" dirty="0"/>
          </a:p>
          <a:p>
            <a:r>
              <a:rPr lang="en-US" altLang="ko-KR" dirty="0" smtClean="0"/>
              <a:t>S + (-S) = 0: check?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616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1’s vs. 2’s complement notations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48580" y="2327954"/>
            <a:ext cx="5308104" cy="330937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t="-6521"/>
          <a:stretch/>
        </p:blipFill>
        <p:spPr>
          <a:xfrm rot="16200000">
            <a:off x="4145863" y="2218444"/>
            <a:ext cx="538877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69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Internet checksum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2701131"/>
            <a:ext cx="65532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11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Internet checksum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417638"/>
            <a:ext cx="6768752" cy="496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3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Checksum offload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5736" y="1268760"/>
            <a:ext cx="4752528" cy="54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33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Wireshark and checksum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Checksum validation in Wireshark disabled by default</a:t>
            </a:r>
          </a:p>
          <a:p>
            <a:endParaRPr lang="en-US" altLang="ko-KR" dirty="0"/>
          </a:p>
          <a:p>
            <a:r>
              <a:rPr lang="en-US" altLang="ko-KR" dirty="0" smtClean="0"/>
              <a:t>Due to NIC offloading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44" y="4509120"/>
            <a:ext cx="8889256" cy="189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5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Wireshark and checksum</a:t>
            </a:r>
            <a:endParaRPr lang="ko-KR" altLang="en-US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1146" y="1600200"/>
            <a:ext cx="702170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87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TLV format: what’s good about this?</a:t>
            </a:r>
          </a:p>
          <a:p>
            <a:endParaRPr lang="en-US" altLang="ko-KR" dirty="0"/>
          </a:p>
          <a:p>
            <a:r>
              <a:rPr lang="en-US" altLang="ko-KR" dirty="0" smtClean="0"/>
              <a:t>Only a couple remain useful</a:t>
            </a:r>
          </a:p>
          <a:p>
            <a:pPr lvl="1"/>
            <a:r>
              <a:rPr lang="en-US" altLang="ko-KR" dirty="0" smtClean="0"/>
              <a:t>Router Alert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Most are security threats</a:t>
            </a:r>
          </a:p>
          <a:p>
            <a:pPr marL="742950" lvl="2" indent="-342900"/>
            <a:r>
              <a:rPr lang="en-US" altLang="ko-KR" dirty="0"/>
              <a:t>Filtering rules recommendation: </a:t>
            </a:r>
            <a:r>
              <a:rPr lang="en-US" altLang="ko-KR" dirty="0" smtClean="0"/>
              <a:t>RFC7126</a:t>
            </a:r>
          </a:p>
          <a:p>
            <a:pPr marL="742950" lvl="2" indent="-342900"/>
            <a:r>
              <a:rPr lang="en-US" altLang="ko-KR" dirty="0" smtClean="0"/>
              <a:t>Try “</a:t>
            </a:r>
            <a:r>
              <a:rPr lang="en-US" altLang="ko-KR" dirty="0" err="1" smtClean="0"/>
              <a:t>tracert</a:t>
            </a:r>
            <a:r>
              <a:rPr lang="en-US" altLang="ko-KR" dirty="0" smtClean="0"/>
              <a:t> –j </a:t>
            </a:r>
            <a:r>
              <a:rPr lang="en-US" altLang="ko-KR" dirty="0" err="1" smtClean="0"/>
              <a:t>xxx.xxx.xxx.xxx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yyy.yyy.yyy.yyy</a:t>
            </a:r>
            <a:r>
              <a:rPr lang="en-US" altLang="ko-KR" dirty="0" smtClean="0"/>
              <a:t>”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310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Tracert</a:t>
            </a:r>
            <a:r>
              <a:rPr lang="en-US" altLang="ko-KR" dirty="0" smtClean="0"/>
              <a:t> -j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5819" y="1600200"/>
            <a:ext cx="707236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46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Tracert</a:t>
            </a:r>
            <a:r>
              <a:rPr lang="en-US" altLang="ko-KR" dirty="0" smtClean="0"/>
              <a:t> -j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605" y="1600200"/>
            <a:ext cx="770878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25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Routing table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4387" y="1844824"/>
            <a:ext cx="7515225" cy="40481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잉크 2"/>
              <p14:cNvContentPartPr/>
              <p14:nvPr/>
            </p14:nvContentPartPr>
            <p14:xfrm>
              <a:off x="4223520" y="2905920"/>
              <a:ext cx="1749240" cy="2955240"/>
            </p14:xfrm>
          </p:contentPart>
        </mc:Choice>
        <mc:Fallback xmlns="">
          <p:pic>
            <p:nvPicPr>
              <p:cNvPr id="3" name="잉크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17760" y="2893320"/>
                <a:ext cx="1769400" cy="29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잉크 4"/>
              <p14:cNvContentPartPr/>
              <p14:nvPr/>
            </p14:nvContentPartPr>
            <p14:xfrm>
              <a:off x="924480" y="1836360"/>
              <a:ext cx="7300800" cy="1051200"/>
            </p14:xfrm>
          </p:contentPart>
        </mc:Choice>
        <mc:Fallback xmlns="">
          <p:pic>
            <p:nvPicPr>
              <p:cNvPr id="5" name="잉크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6560" y="1826640"/>
                <a:ext cx="7322400" cy="107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22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 forwarding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ko-KR" dirty="0" smtClean="0">
                    <a:sym typeface="Wingdings" pitchFamily="2" charset="2"/>
                  </a:rPr>
                  <a:t>Matching rule: longest-prefix matching</a:t>
                </a:r>
              </a:p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ko-KR" dirty="0" smtClean="0"/>
                  <a:t>?</a:t>
                </a:r>
              </a:p>
              <a:p>
                <a:endParaRPr lang="en-US" altLang="ko-KR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dirty="0"/>
                  <a:t>=</a:t>
                </a:r>
                <a:r>
                  <a:rPr lang="en-US" altLang="ko-KR" dirty="0" smtClean="0"/>
                  <a:t>172.30.1.2 </a:t>
                </a:r>
              </a:p>
              <a:p>
                <a:r>
                  <a:rPr lang="en-US" altLang="ko-KR" i="1" dirty="0" smtClean="0"/>
                  <a:t>m</a:t>
                </a:r>
                <a:r>
                  <a:rPr lang="en-US" altLang="ko-KR" dirty="0" smtClean="0"/>
                  <a:t>=255.255.255.0 </a:t>
                </a:r>
                <a:r>
                  <a:rPr lang="en-US" altLang="ko-KR" dirty="0"/>
                  <a:t>(or </a:t>
                </a:r>
                <a:r>
                  <a:rPr lang="en-US" altLang="ko-KR" dirty="0" smtClean="0"/>
                  <a:t>/24) </a:t>
                </a:r>
              </a:p>
              <a:p>
                <a:r>
                  <a:rPr lang="en-US" altLang="ko-KR" dirty="0" smtClean="0"/>
                  <a:t>match </a:t>
                </a:r>
                <a:r>
                  <a:rPr lang="en-US" altLang="ko-KR" dirty="0"/>
                  <a:t>=</a:t>
                </a:r>
                <a:r>
                  <a:rPr lang="en-US" altLang="ko-KR" dirty="0" smtClean="0"/>
                  <a:t>172.30.1.0</a:t>
                </a:r>
              </a:p>
              <a:p>
                <a:endParaRPr lang="en-US" altLang="ko-KR" dirty="0"/>
              </a:p>
              <a:p>
                <a:r>
                  <a:rPr lang="en-US" altLang="ko-KR" dirty="0" smtClean="0"/>
                  <a:t>Try</a:t>
                </a:r>
                <a:r>
                  <a:rPr lang="ko-KR" altLang="en-US" dirty="0"/>
                  <a:t> </a:t>
                </a:r>
                <a:r>
                  <a:rPr lang="en-US" altLang="ko-KR" dirty="0" smtClean="0"/>
                  <a:t>other values of m</a:t>
                </a:r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2830" b="-94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948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Host processing rules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What if destination IP does not match my interface?</a:t>
            </a:r>
          </a:p>
          <a:p>
            <a:pPr lvl="1"/>
            <a:r>
              <a:rPr lang="en-US" altLang="ko-KR" dirty="0" smtClean="0"/>
              <a:t>“</a:t>
            </a:r>
            <a:r>
              <a:rPr lang="en-US" altLang="ko-KR" dirty="0"/>
              <a:t>Be conservative in what you send, be liberal in what you accept</a:t>
            </a:r>
            <a:r>
              <a:rPr lang="en-US" altLang="ko-KR" dirty="0" smtClean="0"/>
              <a:t>” (Robustness Principle a.k.a. </a:t>
            </a:r>
            <a:r>
              <a:rPr lang="en-US" altLang="ko-KR" dirty="0" err="1" smtClean="0"/>
              <a:t>Postel’s</a:t>
            </a:r>
            <a:r>
              <a:rPr lang="en-US" altLang="ko-KR" dirty="0" smtClean="0"/>
              <a:t> Law)</a:t>
            </a:r>
          </a:p>
          <a:p>
            <a:endParaRPr lang="en-US" altLang="ko-KR" dirty="0"/>
          </a:p>
          <a:p>
            <a:r>
              <a:rPr lang="en-US" altLang="ko-KR" dirty="0" smtClean="0"/>
              <a:t>Kill it silently or forward it?</a:t>
            </a:r>
          </a:p>
          <a:p>
            <a:endParaRPr lang="en-US" altLang="ko-KR" dirty="0"/>
          </a:p>
          <a:p>
            <a:r>
              <a:rPr lang="en-US" altLang="ko-KR" dirty="0" smtClean="0"/>
              <a:t>Needs filtering anyway – consider multicast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1927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 service characteristics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Connectionless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“Best-effort” </a:t>
            </a:r>
            <a:r>
              <a:rPr lang="en-US" altLang="ko-KR" dirty="0" smtClean="0"/>
              <a:t>service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Datagram: wherever you launch from, you will get to the destination</a:t>
            </a:r>
            <a:endParaRPr lang="ko-KR" altLang="en-US" dirty="0"/>
          </a:p>
        </p:txBody>
      </p:sp>
      <p:pic>
        <p:nvPicPr>
          <p:cNvPr id="6146" name="Picture 2" descr="guided missile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007" y="2276872"/>
            <a:ext cx="3910793" cy="244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2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IPv6: header</a:t>
            </a:r>
            <a:endParaRPr lang="ko-KR" altLang="en-US" dirty="0"/>
          </a:p>
        </p:txBody>
      </p:sp>
      <p:pic>
        <p:nvPicPr>
          <p:cNvPr id="8194" name="Picture 2" descr="http://www.tcpipguide.com/free/diagrams/ipv6forma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614" y="1805777"/>
            <a:ext cx="6080772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0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IPv4 to IPv6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Remove </a:t>
            </a:r>
            <a:r>
              <a:rPr lang="en-US" altLang="ko-KR" dirty="0" smtClean="0"/>
              <a:t>useless fields from </a:t>
            </a:r>
            <a:r>
              <a:rPr lang="en-US" altLang="ko-KR" dirty="0" smtClean="0"/>
              <a:t>IPv4</a:t>
            </a:r>
          </a:p>
          <a:p>
            <a:pPr lvl="1"/>
            <a:r>
              <a:rPr lang="en-US" altLang="ko-KR" dirty="0" smtClean="0"/>
              <a:t>Checksum, </a:t>
            </a:r>
            <a:r>
              <a:rPr lang="en-US" altLang="ko-KR" dirty="0" smtClean="0"/>
              <a:t>Fragmentation</a:t>
            </a:r>
            <a:endParaRPr lang="en-US" altLang="ko-KR" dirty="0" smtClean="0"/>
          </a:p>
          <a:p>
            <a:r>
              <a:rPr lang="en-US" altLang="ko-KR" dirty="0" smtClean="0"/>
              <a:t>Add new </a:t>
            </a:r>
            <a:r>
              <a:rPr lang="en-US" altLang="ko-KR" dirty="0" smtClean="0"/>
              <a:t>fields</a:t>
            </a:r>
          </a:p>
          <a:p>
            <a:pPr lvl="1"/>
            <a:r>
              <a:rPr lang="en-US" altLang="ko-KR" dirty="0" smtClean="0"/>
              <a:t>Flow label for </a:t>
            </a:r>
            <a:r>
              <a:rPr lang="en-US" altLang="ko-KR" dirty="0" err="1" smtClean="0"/>
              <a:t>QoS</a:t>
            </a:r>
            <a:r>
              <a:rPr lang="en-US" altLang="ko-KR" dirty="0" smtClean="0"/>
              <a:t> – but still no hope</a:t>
            </a:r>
            <a:endParaRPr lang="en-US" altLang="ko-KR" dirty="0" smtClean="0"/>
          </a:p>
          <a:p>
            <a:r>
              <a:rPr lang="en-US" altLang="ko-KR" dirty="0" smtClean="0"/>
              <a:t>Rename some </a:t>
            </a:r>
            <a:r>
              <a:rPr lang="en-US" altLang="ko-KR" dirty="0" smtClean="0"/>
              <a:t>fields</a:t>
            </a:r>
          </a:p>
          <a:p>
            <a:pPr lvl="1"/>
            <a:r>
              <a:rPr lang="en-US" altLang="ko-KR" dirty="0" smtClean="0"/>
              <a:t>TTL </a:t>
            </a:r>
            <a:r>
              <a:rPr lang="en-US" altLang="ko-KR" dirty="0" smtClean="0">
                <a:sym typeface="Wingdings" panose="05000000000000000000" pitchFamily="2" charset="2"/>
              </a:rPr>
              <a:t> hop count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Protocol  next header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Total length  payload length (payload + </a:t>
            </a:r>
            <a:r>
              <a:rPr lang="en-US" altLang="ko-KR" dirty="0" err="1" smtClean="0">
                <a:sym typeface="Wingdings" panose="05000000000000000000" pitchFamily="2" charset="2"/>
              </a:rPr>
              <a:t>extention</a:t>
            </a:r>
            <a:r>
              <a:rPr lang="en-US" altLang="ko-KR" dirty="0" smtClean="0">
                <a:sym typeface="Wingdings" panose="05000000000000000000" pitchFamily="2" charset="2"/>
              </a:rPr>
              <a:t> header)</a:t>
            </a:r>
            <a:endParaRPr lang="en-US" altLang="ko-KR" dirty="0" smtClean="0"/>
          </a:p>
          <a:p>
            <a:r>
              <a:rPr lang="en-US" altLang="ko-KR" dirty="0" smtClean="0"/>
              <a:t>No “options”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56378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Version = 6</a:t>
            </a:r>
          </a:p>
          <a:p>
            <a:r>
              <a:rPr lang="en-US" altLang="ko-KR" dirty="0" smtClean="0"/>
              <a:t>Traffic class/flow label : </a:t>
            </a:r>
            <a:r>
              <a:rPr lang="en-US" altLang="ko-KR" dirty="0" err="1" smtClean="0"/>
              <a:t>QoS</a:t>
            </a:r>
            <a:r>
              <a:rPr lang="en-US" altLang="ko-KR" dirty="0" smtClean="0"/>
              <a:t>…forget it</a:t>
            </a:r>
          </a:p>
          <a:p>
            <a:r>
              <a:rPr lang="en-US" altLang="ko-KR" dirty="0" smtClean="0"/>
              <a:t>Next header: </a:t>
            </a:r>
            <a:r>
              <a:rPr lang="en-US" altLang="ko-KR" dirty="0" err="1" smtClean="0"/>
              <a:t>demultiplexing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628" y="3212976"/>
            <a:ext cx="4464744" cy="351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9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extension headers</a:t>
            </a:r>
            <a:endParaRPr lang="ko-KR" altLang="en-US" dirty="0"/>
          </a:p>
        </p:txBody>
      </p:sp>
      <p:pic>
        <p:nvPicPr>
          <p:cNvPr id="9218" name="Picture 2" descr="http://www.tcpipguide.com/free/diagrams/ipv6nextheader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70" y="2075526"/>
            <a:ext cx="6099060" cy="357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38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Extension headers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65" y="1772816"/>
            <a:ext cx="8983540" cy="385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7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Options</a:t>
            </a:r>
            <a:endParaRPr lang="ko-KR" altLang="en-US" dirty="0"/>
          </a:p>
        </p:txBody>
      </p:sp>
      <p:pic>
        <p:nvPicPr>
          <p:cNvPr id="11266" name="Picture 2" descr="http://www.tcpipguide.com/free/diagrams/ipv6optionforma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94" y="1604609"/>
            <a:ext cx="6172212" cy="451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7584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Misc.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 ARP in IPv6 world</a:t>
            </a:r>
          </a:p>
          <a:p>
            <a:endParaRPr lang="en-US" altLang="ko-KR" dirty="0"/>
          </a:p>
          <a:p>
            <a:r>
              <a:rPr lang="en-US" altLang="ko-KR" dirty="0" smtClean="0"/>
              <a:t>No IGMP in IPv6 world</a:t>
            </a:r>
          </a:p>
          <a:p>
            <a:endParaRPr lang="en-US" altLang="ko-KR" dirty="0"/>
          </a:p>
          <a:p>
            <a:r>
              <a:rPr lang="en-US" altLang="ko-KR" dirty="0" smtClean="0"/>
              <a:t>They are done by ICMPv6</a:t>
            </a:r>
          </a:p>
          <a:p>
            <a:endParaRPr lang="en-US" altLang="ko-KR" dirty="0"/>
          </a:p>
          <a:p>
            <a:r>
              <a:rPr lang="en-US" altLang="ko-KR" dirty="0" smtClean="0"/>
              <a:t>But the functionalities live!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2133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653</Words>
  <Application>Microsoft Office PowerPoint</Application>
  <PresentationFormat>화면 슬라이드 쇼(4:3)</PresentationFormat>
  <Paragraphs>145</Paragraphs>
  <Slides>36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2" baseType="lpstr">
      <vt:lpstr>맑은 고딕</vt:lpstr>
      <vt:lpstr>Arial</vt:lpstr>
      <vt:lpstr>Calibri</vt:lpstr>
      <vt:lpstr>Cambria Math</vt:lpstr>
      <vt:lpstr>Wingdings</vt:lpstr>
      <vt:lpstr>Office 테마</vt:lpstr>
      <vt:lpstr>Internet Protocol (IP)</vt:lpstr>
      <vt:lpstr>Overview – IP’s roles</vt:lpstr>
      <vt:lpstr>Internetworking</vt:lpstr>
      <vt:lpstr>IP header</vt:lpstr>
      <vt:lpstr>Some history of IP versions</vt:lpstr>
      <vt:lpstr>IP header</vt:lpstr>
      <vt:lpstr>DS &amp; ECN</vt:lpstr>
      <vt:lpstr>Fragmentation</vt:lpstr>
      <vt:lpstr>PowerPoint 프레젠테이션</vt:lpstr>
      <vt:lpstr>Path MTU discovery</vt:lpstr>
      <vt:lpstr>TTL</vt:lpstr>
      <vt:lpstr>TTL</vt:lpstr>
      <vt:lpstr>Tracert/traceroute</vt:lpstr>
      <vt:lpstr>IP header</vt:lpstr>
      <vt:lpstr>Protocol</vt:lpstr>
      <vt:lpstr>Internet checksum</vt:lpstr>
      <vt:lpstr>1’s vs. 2’s complement notations</vt:lpstr>
      <vt:lpstr>Internet checksum</vt:lpstr>
      <vt:lpstr>Internet checksum</vt:lpstr>
      <vt:lpstr>Checksum offload</vt:lpstr>
      <vt:lpstr>Wireshark and checksum</vt:lpstr>
      <vt:lpstr>Wireshark and checksum</vt:lpstr>
      <vt:lpstr>Options</vt:lpstr>
      <vt:lpstr>Tracert -j</vt:lpstr>
      <vt:lpstr>Tracert -j</vt:lpstr>
      <vt:lpstr>Routing table</vt:lpstr>
      <vt:lpstr>IP forwarding</vt:lpstr>
      <vt:lpstr>Host processing rules</vt:lpstr>
      <vt:lpstr>IP service characteristics</vt:lpstr>
      <vt:lpstr>IPv6: header</vt:lpstr>
      <vt:lpstr>IPv4 to IPv6</vt:lpstr>
      <vt:lpstr>IPv6 header</vt:lpstr>
      <vt:lpstr>IPv6 extension headers</vt:lpstr>
      <vt:lpstr>Extension headers</vt:lpstr>
      <vt:lpstr>Options</vt:lpstr>
      <vt:lpstr>Misc.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Internet Protocols?</dc:title>
  <dc:creator>Microsoft Corporation</dc:creator>
  <cp:lastModifiedBy>USER</cp:lastModifiedBy>
  <cp:revision>383</cp:revision>
  <dcterms:created xsi:type="dcterms:W3CDTF">2006-10-05T04:04:58Z</dcterms:created>
  <dcterms:modified xsi:type="dcterms:W3CDTF">2019-03-23T05:38:30Z</dcterms:modified>
</cp:coreProperties>
</file>