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wmf" ContentType="image/x-w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9" r:id="rId1"/>
  </p:sldMasterIdLst>
  <p:notesMasterIdLst>
    <p:notesMasterId r:id="rId45"/>
  </p:notesMasterIdLst>
  <p:handoutMasterIdLst>
    <p:handoutMasterId r:id="rId46"/>
  </p:handout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95" r:id="rId12"/>
    <p:sldId id="266" r:id="rId13"/>
    <p:sldId id="267" r:id="rId14"/>
    <p:sldId id="268" r:id="rId15"/>
    <p:sldId id="269" r:id="rId16"/>
    <p:sldId id="270" r:id="rId17"/>
    <p:sldId id="271" r:id="rId18"/>
    <p:sldId id="272" r:id="rId19"/>
    <p:sldId id="273" r:id="rId20"/>
    <p:sldId id="274" r:id="rId21"/>
    <p:sldId id="276" r:id="rId22"/>
    <p:sldId id="275" r:id="rId23"/>
    <p:sldId id="296" r:id="rId24"/>
    <p:sldId id="277" r:id="rId25"/>
    <p:sldId id="278" r:id="rId26"/>
    <p:sldId id="279" r:id="rId27"/>
    <p:sldId id="280" r:id="rId28"/>
    <p:sldId id="281" r:id="rId29"/>
    <p:sldId id="282" r:id="rId30"/>
    <p:sldId id="283" r:id="rId31"/>
    <p:sldId id="284" r:id="rId32"/>
    <p:sldId id="297" r:id="rId33"/>
    <p:sldId id="285" r:id="rId34"/>
    <p:sldId id="287" r:id="rId35"/>
    <p:sldId id="286" r:id="rId36"/>
    <p:sldId id="288" r:id="rId37"/>
    <p:sldId id="289" r:id="rId38"/>
    <p:sldId id="290" r:id="rId39"/>
    <p:sldId id="291" r:id="rId40"/>
    <p:sldId id="292" r:id="rId41"/>
    <p:sldId id="298" r:id="rId42"/>
    <p:sldId id="293" r:id="rId43"/>
    <p:sldId id="294" r:id="rId44"/>
  </p:sldIdLst>
  <p:sldSz cx="9144000" cy="6858000" type="screen4x3"/>
  <p:notesSz cx="10234613" cy="7099300"/>
  <p:custDataLst>
    <p:tags r:id="rId47"/>
  </p:custDataLst>
  <p:defaultTextStyle>
    <a:defPPr>
      <a:defRPr lang="en-US"/>
    </a:defPPr>
    <a:lvl1pPr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ctr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1" hangingPunct="1">
      <a:defRPr sz="2000" kern="1200">
        <a:solidFill>
          <a:schemeClr val="tx1"/>
        </a:solidFill>
        <a:latin typeface="Arial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C7CD4"/>
    <a:srgbClr val="6969CD"/>
    <a:srgbClr val="EAEAEA"/>
    <a:srgbClr val="B2B2B2"/>
    <a:srgbClr val="009900"/>
    <a:srgbClr val="00A479"/>
    <a:srgbClr val="333399"/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8996" autoAdjust="0"/>
    <p:restoredTop sz="94561" autoAdjust="0"/>
  </p:normalViewPr>
  <p:slideViewPr>
    <p:cSldViewPr snapToGrid="0">
      <p:cViewPr>
        <p:scale>
          <a:sx n="113" d="100"/>
          <a:sy n="113" d="100"/>
        </p:scale>
        <p:origin x="-1500" y="4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14213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tags" Target="tags/tag1.xml"/><Relationship Id="rId50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handoutMaster" Target="handoutMasters/handoutMaster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5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435475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charset="0"/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3363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5799138" y="0"/>
            <a:ext cx="4435475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charset="0"/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3364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6745288"/>
            <a:ext cx="4435475" cy="354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charset="0"/>
                <a:ea typeface="굴림" charset="-127"/>
              </a:defRPr>
            </a:lvl1pPr>
          </a:lstStyle>
          <a:p>
            <a:endParaRPr lang="en-US" altLang="ko-KR"/>
          </a:p>
        </p:txBody>
      </p:sp>
      <p:sp>
        <p:nvSpPr>
          <p:cNvPr id="143365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5799138" y="6745288"/>
            <a:ext cx="4435475" cy="354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charset="0"/>
                <a:ea typeface="굴림" charset="-127"/>
              </a:defRPr>
            </a:lvl1pPr>
          </a:lstStyle>
          <a:p>
            <a:fld id="{A7605FE7-996F-4DDC-BD71-002C118F6AD3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74413200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473575" cy="382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charset="0"/>
              </a:defRPr>
            </a:lvl1pPr>
          </a:lstStyle>
          <a:p>
            <a:endParaRPr lang="de-DE"/>
          </a:p>
        </p:txBody>
      </p:sp>
      <p:sp>
        <p:nvSpPr>
          <p:cNvPr id="18637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851525" y="0"/>
            <a:ext cx="4357688" cy="382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t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charset="0"/>
              </a:defRPr>
            </a:lvl1pPr>
          </a:lstStyle>
          <a:p>
            <a:endParaRPr lang="de-DE"/>
          </a:p>
        </p:txBody>
      </p:sp>
      <p:sp>
        <p:nvSpPr>
          <p:cNvPr id="186372" name="Rectangle 4"/>
          <p:cNvSpPr>
            <a:spLocks noChangeArrowheads="1" noTextEdit="1"/>
          </p:cNvSpPr>
          <p:nvPr>
            <p:ph type="sldImg" idx="2"/>
          </p:nvPr>
        </p:nvSpPr>
        <p:spPr bwMode="auto">
          <a:xfrm>
            <a:off x="3332163" y="546100"/>
            <a:ext cx="3557587" cy="26685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18637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1377950" y="3378200"/>
            <a:ext cx="7456488" cy="321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smtClean="0"/>
              <a:t>Klicken Sie, um die Formate des Vorlagentextes zu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</a:p>
        </p:txBody>
      </p:sp>
      <p:sp>
        <p:nvSpPr>
          <p:cNvPr id="18637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6757988"/>
            <a:ext cx="4473575" cy="32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l" defTabSz="915988">
              <a:defRPr sz="1200">
                <a:latin typeface="Tahoma" charset="0"/>
              </a:defRPr>
            </a:lvl1pPr>
          </a:lstStyle>
          <a:p>
            <a:endParaRPr lang="de-DE"/>
          </a:p>
        </p:txBody>
      </p:sp>
      <p:sp>
        <p:nvSpPr>
          <p:cNvPr id="18637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851525" y="6757988"/>
            <a:ext cx="4357688" cy="325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537" tIns="45769" rIns="91537" bIns="45769" numCol="1" anchor="b" anchorCtr="0" compatLnSpc="1">
            <a:prstTxWarp prst="textNoShape">
              <a:avLst/>
            </a:prstTxWarp>
          </a:bodyPr>
          <a:lstStyle>
            <a:lvl1pPr algn="r" defTabSz="915988">
              <a:defRPr sz="1200">
                <a:latin typeface="Tahoma" charset="0"/>
              </a:defRPr>
            </a:lvl1pPr>
          </a:lstStyle>
          <a:p>
            <a:fld id="{5B0A122B-5B3B-4431-A037-1825EA315BD4}" type="slidenum">
              <a:rPr lang="de-DE"/>
              <a:pPr/>
              <a:t>‹#›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328266283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B2DF141-4462-4B35-8E7A-72B15DCA8FF8}" type="slidenum">
              <a:rPr lang="de-DE"/>
              <a:pPr/>
              <a:t>7</a:t>
            </a:fld>
            <a:endParaRPr lang="de-DE"/>
          </a:p>
        </p:txBody>
      </p:sp>
      <p:sp>
        <p:nvSpPr>
          <p:cNvPr id="400386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03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Improve: DS, MDS, MCDS in three steps…</a:t>
            </a: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8" name="Rectangle 4"/>
          <p:cNvSpPr>
            <a:spLocks noGrp="1" noChangeArrowheads="1"/>
          </p:cNvSpPr>
          <p:nvPr>
            <p:ph type="ctrTitle"/>
          </p:nvPr>
        </p:nvSpPr>
        <p:spPr>
          <a:xfrm>
            <a:off x="990600" y="1400175"/>
            <a:ext cx="7772400" cy="1143000"/>
          </a:xfrm>
        </p:spPr>
        <p:txBody>
          <a:bodyPr/>
          <a:lstStyle>
            <a:lvl1pPr>
              <a:defRPr sz="3200"/>
            </a:lvl1pPr>
          </a:lstStyle>
          <a:p>
            <a:pPr lvl="0"/>
            <a:r>
              <a:rPr lang="de-DE" noProof="0" smtClean="0"/>
              <a:t>Klicken Sie, um </a:t>
            </a:r>
            <a:r>
              <a:rPr lang="en-US" altLang="ko-KR" noProof="0" smtClean="0"/>
              <a:t>das</a:t>
            </a:r>
            <a:r>
              <a:rPr lang="de-DE" noProof="0" smtClean="0"/>
              <a:t> Titelformat zu bearbeiten</a:t>
            </a:r>
          </a:p>
        </p:txBody>
      </p:sp>
      <p:sp>
        <p:nvSpPr>
          <p:cNvPr id="149509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1335088" y="2933700"/>
            <a:ext cx="6400800" cy="2052638"/>
          </a:xfrm>
        </p:spPr>
        <p:txBody>
          <a:bodyPr/>
          <a:lstStyle>
            <a:lvl1pPr marL="0" indent="0" algn="ctr">
              <a:buFont typeface="Symbol" pitchFamily="18" charset="2"/>
              <a:buNone/>
              <a:defRPr sz="2800"/>
            </a:lvl1pPr>
          </a:lstStyle>
          <a:p>
            <a:pPr lvl="0"/>
            <a:r>
              <a:rPr lang="de-DE" noProof="0" smtClean="0"/>
              <a:t>Klicken </a:t>
            </a:r>
            <a:r>
              <a:rPr lang="en-US" altLang="ko-KR" noProof="0" smtClean="0"/>
              <a:t>Sie</a:t>
            </a:r>
            <a:r>
              <a:rPr lang="de-DE" noProof="0" smtClean="0"/>
              <a:t>, um das Format des Untertitelmasters zu bearbeiten</a:t>
            </a:r>
          </a:p>
        </p:txBody>
      </p:sp>
      <p:sp>
        <p:nvSpPr>
          <p:cNvPr id="149513" name="Rectangle 9"/>
          <p:cNvSpPr>
            <a:spLocks noChangeArrowheads="1"/>
          </p:cNvSpPr>
          <p:nvPr/>
        </p:nvSpPr>
        <p:spPr bwMode="auto">
          <a:xfrm>
            <a:off x="3124200" y="5962650"/>
            <a:ext cx="4648200" cy="83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l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None/>
            </a:pPr>
            <a:r>
              <a:rPr lang="en-US" altLang="ko-KR" sz="1800">
                <a:latin typeface="Tahoma" charset="0"/>
                <a:ea typeface="굴림" charset="-127"/>
              </a:rPr>
              <a:t>Computer Networks Group</a:t>
            </a:r>
          </a:p>
          <a:p>
            <a:pPr algn="l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None/>
            </a:pPr>
            <a:r>
              <a:rPr lang="de-DE" sz="1800">
                <a:latin typeface="Tahoma" charset="0"/>
              </a:rPr>
              <a:t>Universität Paderborn</a:t>
            </a:r>
            <a:endParaRPr lang="en-US" altLang="ko-KR" sz="1800">
              <a:latin typeface="Tahoma" charset="0"/>
              <a:ea typeface="굴림" charset="-127"/>
            </a:endParaRPr>
          </a:p>
        </p:txBody>
      </p:sp>
      <p:sp>
        <p:nvSpPr>
          <p:cNvPr id="149516" name="Line 12"/>
          <p:cNvSpPr>
            <a:spLocks noChangeShapeType="1"/>
          </p:cNvSpPr>
          <p:nvPr/>
        </p:nvSpPr>
        <p:spPr bwMode="auto">
          <a:xfrm>
            <a:off x="750888" y="2220913"/>
            <a:ext cx="0" cy="762000"/>
          </a:xfrm>
          <a:prstGeom prst="line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9517" name="Line 13"/>
          <p:cNvSpPr>
            <a:spLocks noChangeShapeType="1"/>
          </p:cNvSpPr>
          <p:nvPr/>
        </p:nvSpPr>
        <p:spPr bwMode="auto">
          <a:xfrm>
            <a:off x="512763" y="2752725"/>
            <a:ext cx="8207375" cy="0"/>
          </a:xfrm>
          <a:prstGeom prst="line">
            <a:avLst/>
          </a:prstGeom>
          <a:noFill/>
          <a:ln w="381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pic>
        <p:nvPicPr>
          <p:cNvPr id="149519" name="Picture 15" descr="uni-logo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8388" y="5967413"/>
            <a:ext cx="657225" cy="71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8D4F55C-D48C-41F0-8FEC-0CBED902D275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242331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4CFFDCC-8455-4AA0-B8E2-5AAA60C1E7C7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53180640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23863" y="914400"/>
            <a:ext cx="4167187" cy="51911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743450" y="914400"/>
            <a:ext cx="4168775" cy="51911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2A90826-8798-46DC-A2E5-6AC9DE6FA774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82554611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4B91CB4-EB34-4E85-B1E2-E626439A0003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66762734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EAB2CD9-3148-4065-8709-5B0EF84D653A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56199025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B3CCED1-0C7A-43FF-917E-7C8E4F61C987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419385157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1F4C0F8-A2EE-4C7F-BEF7-CAB58A53B258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89321114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A66D07C-4921-4D64-9E07-BC44AB3F7B15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33929230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2C7866C-AE4F-407B-BEE4-0EE9510E43EF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75078724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6811963" y="150813"/>
            <a:ext cx="2132012" cy="5954712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12750" y="150813"/>
            <a:ext cx="6246813" cy="5954712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595354E-C220-41C8-A30A-BCC47B143554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68848916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4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412750" y="150813"/>
            <a:ext cx="8531225" cy="571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ko-KR" smtClean="0"/>
              <a:t>Klicken Sie, um das Titelformat zu bearbeiten</a:t>
            </a:r>
          </a:p>
        </p:txBody>
      </p:sp>
      <p:sp>
        <p:nvSpPr>
          <p:cNvPr id="148485" name="Rectangle 5"/>
          <p:cNvSpPr>
            <a:spLocks noGrp="1" noChangeArrowheads="1"/>
          </p:cNvSpPr>
          <p:nvPr>
            <p:ph type="body" idx="1"/>
          </p:nvPr>
        </p:nvSpPr>
        <p:spPr bwMode="auto">
          <a:xfrm>
            <a:off x="423863" y="914400"/>
            <a:ext cx="8488362" cy="5191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ko-KR" smtClean="0"/>
              <a:t>Klicken Sie, um die Formate des Vorlagentextes zu bearbeiten</a:t>
            </a:r>
          </a:p>
          <a:p>
            <a:pPr lvl="1"/>
            <a:r>
              <a:rPr lang="en-US" altLang="ko-KR" smtClean="0"/>
              <a:t>Zweite Ebene</a:t>
            </a:r>
          </a:p>
          <a:p>
            <a:pPr lvl="2"/>
            <a:r>
              <a:rPr lang="en-US" altLang="ko-KR" smtClean="0"/>
              <a:t>Dritte Ebene</a:t>
            </a:r>
          </a:p>
          <a:p>
            <a:pPr lvl="3"/>
            <a:r>
              <a:rPr lang="en-US" altLang="ko-KR" smtClean="0"/>
              <a:t>Vierte Ebene</a:t>
            </a:r>
          </a:p>
          <a:p>
            <a:pPr lvl="4"/>
            <a:r>
              <a:rPr lang="en-US" altLang="ko-KR" smtClean="0"/>
              <a:t>Fünfte Ebene</a:t>
            </a:r>
          </a:p>
        </p:txBody>
      </p:sp>
      <p:sp>
        <p:nvSpPr>
          <p:cNvPr id="148502" name="Line 22"/>
          <p:cNvSpPr>
            <a:spLocks noChangeShapeType="1"/>
          </p:cNvSpPr>
          <p:nvPr/>
        </p:nvSpPr>
        <p:spPr bwMode="auto">
          <a:xfrm>
            <a:off x="319088" y="252413"/>
            <a:ext cx="0" cy="692150"/>
          </a:xfrm>
          <a:prstGeom prst="line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8504" name="Line 24"/>
          <p:cNvSpPr>
            <a:spLocks noChangeShapeType="1"/>
          </p:cNvSpPr>
          <p:nvPr/>
        </p:nvSpPr>
        <p:spPr bwMode="auto">
          <a:xfrm>
            <a:off x="157163" y="784225"/>
            <a:ext cx="8829675" cy="0"/>
          </a:xfrm>
          <a:prstGeom prst="line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8505" name="Line 25"/>
          <p:cNvSpPr>
            <a:spLocks noChangeShapeType="1"/>
          </p:cNvSpPr>
          <p:nvPr/>
        </p:nvSpPr>
        <p:spPr bwMode="auto">
          <a:xfrm>
            <a:off x="157163" y="6240463"/>
            <a:ext cx="8829675" cy="0"/>
          </a:xfrm>
          <a:prstGeom prst="line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ko-KR" altLang="en-US"/>
          </a:p>
        </p:txBody>
      </p:sp>
      <p:sp>
        <p:nvSpPr>
          <p:cNvPr id="148506" name="Rectangle 26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38175" y="6340475"/>
            <a:ext cx="15906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>
              <a:defRPr sz="1400">
                <a:ea typeface="굴림" charset="-127"/>
              </a:defRPr>
            </a:lvl1pPr>
          </a:lstStyle>
          <a:p>
            <a:r>
              <a:rPr lang="en-US" altLang="ko-KR"/>
              <a:t>SS 05</a:t>
            </a:r>
          </a:p>
        </p:txBody>
      </p:sp>
      <p:sp>
        <p:nvSpPr>
          <p:cNvPr id="148507" name="Rectangle 27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381250" y="6340475"/>
            <a:ext cx="56769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400">
                <a:ea typeface="굴림" charset="-127"/>
              </a:defRPr>
            </a:lvl1pPr>
          </a:lstStyle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148508" name="Rectangle 28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201025" y="6340475"/>
            <a:ext cx="6667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400">
                <a:ea typeface="굴림" charset="-127"/>
              </a:defRPr>
            </a:lvl1pPr>
          </a:lstStyle>
          <a:p>
            <a:fld id="{53D4D954-F914-46EC-969F-28C842F03D26}" type="slidenum">
              <a:rPr lang="en-US" altLang="ko-KR"/>
              <a:pPr/>
              <a:t>‹#›</a:t>
            </a:fld>
            <a:endParaRPr lang="en-US" altLang="ko-KR"/>
          </a:p>
        </p:txBody>
      </p:sp>
      <p:pic>
        <p:nvPicPr>
          <p:cNvPr id="148510" name="Picture 30" descr="uni-logo2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297613"/>
            <a:ext cx="515938" cy="5603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</p:sldLayoutIdLst>
  <p:hf hdr="0"/>
  <p:txStyles>
    <p:titleStyle>
      <a:lvl1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9pPr>
    </p:titleStyle>
    <p:bodyStyle>
      <a:lvl1pPr marL="2857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6200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2000">
          <a:solidFill>
            <a:schemeClr val="tx1"/>
          </a:solidFill>
          <a:latin typeface="+mn-lt"/>
        </a:defRPr>
      </a:lvl2pPr>
      <a:lvl3pPr marL="12382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>
          <a:solidFill>
            <a:schemeClr val="tx1"/>
          </a:solidFill>
          <a:latin typeface="+mn-lt"/>
        </a:defRPr>
      </a:lvl3pPr>
      <a:lvl4pPr marL="16192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4pPr>
      <a:lvl5pPr marL="20002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5pPr>
      <a:lvl6pPr marL="24574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6pPr>
      <a:lvl7pPr marL="29146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7pPr>
      <a:lvl8pPr marL="33718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8pPr>
      <a:lvl9pPr marL="3829050" indent="-190500" algn="l" rtl="0" fontAlgn="base">
        <a:spcBef>
          <a:spcPct val="20000"/>
        </a:spcBef>
        <a:spcAft>
          <a:spcPct val="0"/>
        </a:spcAft>
        <a:buClr>
          <a:schemeClr val="tx1"/>
        </a:buClr>
        <a:buFont typeface="Symbol" pitchFamily="18" charset="2"/>
        <a:buChar char="·"/>
        <a:defRPr sz="1600">
          <a:solidFill>
            <a:schemeClr val="tx1"/>
          </a:solidFill>
          <a:latin typeface="+mn-lt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.xml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.xml"/><Relationship Id="rId1" Type="http://schemas.openxmlformats.org/officeDocument/2006/relationships/tags" Target="../tags/tag3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5.emf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tags" Target="../tags/tag7.xml"/><Relationship Id="rId7" Type="http://schemas.openxmlformats.org/officeDocument/2006/relationships/image" Target="../media/image8.png"/><Relationship Id="rId2" Type="http://schemas.openxmlformats.org/officeDocument/2006/relationships/tags" Target="../tags/tag6.xml"/><Relationship Id="rId1" Type="http://schemas.openxmlformats.org/officeDocument/2006/relationships/tags" Target="../tags/tag5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9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emf"/><Relationship Id="rId2" Type="http://schemas.openxmlformats.org/officeDocument/2006/relationships/image" Target="../media/image12.emf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.xml"/><Relationship Id="rId4" Type="http://schemas.openxmlformats.org/officeDocument/2006/relationships/image" Target="../media/image15.wmf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r>
              <a:rPr lang="de-DE"/>
              <a:t>Ad hoc and Sensor Networks</a:t>
            </a:r>
            <a:br>
              <a:rPr lang="de-DE"/>
            </a:br>
            <a:r>
              <a:rPr lang="en-US" altLang="ko-KR">
                <a:ea typeface="굴림" charset="-127"/>
              </a:rPr>
              <a:t>Chapter 10: Topology control</a:t>
            </a:r>
            <a:endParaRPr lang="de-DE"/>
          </a:p>
        </p:txBody>
      </p:sp>
      <p:sp>
        <p:nvSpPr>
          <p:cNvPr id="305155" name="Rectangle 3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endParaRPr lang="de-DE"/>
          </a:p>
          <a:p>
            <a:r>
              <a:rPr lang="de-DE"/>
              <a:t>Holger Karl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D6EF81-80DE-4BDB-B5C7-D55E82F1BA4A}" type="slidenum">
              <a:rPr lang="en-US" altLang="ko-KR"/>
              <a:pPr/>
              <a:t>2</a:t>
            </a:fld>
            <a:endParaRPr lang="en-US" altLang="ko-KR"/>
          </a:p>
        </p:txBody>
      </p:sp>
      <p:sp>
        <p:nvSpPr>
          <p:cNvPr id="3061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Goals of this chapter</a:t>
            </a:r>
          </a:p>
        </p:txBody>
      </p:sp>
      <p:sp>
        <p:nvSpPr>
          <p:cNvPr id="3061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Networks can be too dense – too many nodes in close (radio) vicinity </a:t>
            </a:r>
          </a:p>
          <a:p>
            <a:r>
              <a:rPr lang="en-US" altLang="ko-KR">
                <a:ea typeface="굴림" charset="-127"/>
              </a:rPr>
              <a:t>This chapter looks at methods to deal with such networks by</a:t>
            </a:r>
          </a:p>
          <a:p>
            <a:pPr lvl="1"/>
            <a:r>
              <a:rPr lang="en-US" altLang="ko-KR">
                <a:ea typeface="굴림" charset="-127"/>
              </a:rPr>
              <a:t>Reducing/controlling transmission power</a:t>
            </a:r>
          </a:p>
          <a:p>
            <a:pPr lvl="1"/>
            <a:r>
              <a:rPr lang="en-US" altLang="ko-KR">
                <a:ea typeface="굴림" charset="-127"/>
              </a:rPr>
              <a:t>Deciding which links to use</a:t>
            </a:r>
          </a:p>
          <a:p>
            <a:pPr lvl="1"/>
            <a:r>
              <a:rPr lang="en-US" altLang="ko-KR">
                <a:ea typeface="굴림" charset="-127"/>
              </a:rPr>
              <a:t>Turning some nodes off </a:t>
            </a:r>
          </a:p>
          <a:p>
            <a:r>
              <a:rPr lang="en-US" altLang="ko-KR">
                <a:ea typeface="굴림" charset="-127"/>
              </a:rPr>
              <a:t>Focus is on basic ideas, some algorithms</a:t>
            </a:r>
          </a:p>
          <a:p>
            <a:pPr lvl="1"/>
            <a:r>
              <a:rPr lang="en-US" altLang="ko-KR">
                <a:ea typeface="굴림" charset="-127"/>
              </a:rPr>
              <a:t>Complexity results are only very superficially covered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0C5B3D-13D3-48E4-9A4B-16F3776FD1CC}" type="slidenum">
              <a:rPr lang="en-US" altLang="ko-KR"/>
              <a:pPr/>
              <a:t>3</a:t>
            </a:fld>
            <a:endParaRPr lang="en-US" altLang="ko-KR"/>
          </a:p>
        </p:txBody>
      </p:sp>
      <p:sp>
        <p:nvSpPr>
          <p:cNvPr id="3164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Overview</a:t>
            </a:r>
          </a:p>
        </p:txBody>
      </p:sp>
      <p:sp>
        <p:nvSpPr>
          <p:cNvPr id="3164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>
              <a:ea typeface="굴림" charset="-127"/>
            </a:endParaRP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Motivation, basics</a:t>
            </a:r>
          </a:p>
          <a:p>
            <a:r>
              <a:rPr lang="en-US" altLang="ko-KR">
                <a:ea typeface="굴림" charset="-127"/>
              </a:rPr>
              <a:t>Power control</a:t>
            </a:r>
          </a:p>
          <a:p>
            <a:r>
              <a:rPr lang="en-US" altLang="ko-KR">
                <a:ea typeface="굴림" charset="-127"/>
              </a:rPr>
              <a:t>Backbone construction</a:t>
            </a:r>
          </a:p>
          <a:p>
            <a:r>
              <a:rPr lang="en-US" altLang="ko-KR">
                <a:ea typeface="굴림" charset="-127"/>
              </a:rPr>
              <a:t>Clustering</a:t>
            </a:r>
          </a:p>
          <a:p>
            <a:r>
              <a:rPr lang="en-US" altLang="ko-KR">
                <a:ea typeface="굴림" charset="-127"/>
              </a:rPr>
              <a:t>Adaptive node activity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747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48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C4CDB-BC57-47F2-94D9-43920EB880AC}" type="slidenum">
              <a:rPr lang="en-US" altLang="ko-KR"/>
              <a:pPr/>
              <a:t>4</a:t>
            </a:fld>
            <a:endParaRPr lang="en-US" altLang="ko-KR"/>
          </a:p>
        </p:txBody>
      </p:sp>
      <p:sp>
        <p:nvSpPr>
          <p:cNvPr id="3532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Motivation: Dense networks</a:t>
            </a:r>
          </a:p>
        </p:txBody>
      </p:sp>
      <p:sp>
        <p:nvSpPr>
          <p:cNvPr id="3532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In a very dense networks, too many nodes might be in range for an efficient operation</a:t>
            </a:r>
          </a:p>
          <a:p>
            <a:pPr lvl="1"/>
            <a:r>
              <a:rPr lang="en-US" altLang="ko-KR">
                <a:ea typeface="굴림" charset="-127"/>
              </a:rPr>
              <a:t>Too many collisions/too complex operation for a MAC protocol, too many paths to chose from for a routing protocol, …</a:t>
            </a: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Idea: Make </a:t>
            </a:r>
            <a:r>
              <a:rPr lang="en-US" altLang="ko-KR" b="1" i="1">
                <a:ea typeface="굴림" charset="-127"/>
              </a:rPr>
              <a:t>topology </a:t>
            </a:r>
            <a:r>
              <a:rPr lang="en-US" altLang="ko-KR">
                <a:ea typeface="굴림" charset="-127"/>
              </a:rPr>
              <a:t>less complex</a:t>
            </a:r>
          </a:p>
          <a:p>
            <a:pPr lvl="1"/>
            <a:r>
              <a:rPr lang="en-US" altLang="ko-KR" b="1" i="1">
                <a:ea typeface="굴림" charset="-127"/>
              </a:rPr>
              <a:t>Topology</a:t>
            </a:r>
            <a:r>
              <a:rPr lang="en-US" altLang="ko-KR">
                <a:ea typeface="굴림" charset="-127"/>
              </a:rPr>
              <a:t>: Which node is able/allowed to communicate with which other nodes </a:t>
            </a:r>
          </a:p>
          <a:p>
            <a:pPr lvl="1"/>
            <a:r>
              <a:rPr lang="en-US" altLang="ko-KR">
                <a:ea typeface="굴림" charset="-127"/>
              </a:rPr>
              <a:t>Topology control needs to maintain invariants, e.g., connectivity</a:t>
            </a:r>
          </a:p>
        </p:txBody>
      </p:sp>
      <p:grpSp>
        <p:nvGrpSpPr>
          <p:cNvPr id="353284" name="Group 4"/>
          <p:cNvGrpSpPr>
            <a:grpSpLocks/>
          </p:cNvGrpSpPr>
          <p:nvPr/>
        </p:nvGrpSpPr>
        <p:grpSpPr bwMode="auto">
          <a:xfrm>
            <a:off x="3017838" y="3224213"/>
            <a:ext cx="609600" cy="252412"/>
            <a:chOff x="3193" y="2207"/>
            <a:chExt cx="440" cy="183"/>
          </a:xfrm>
        </p:grpSpPr>
        <p:grpSp>
          <p:nvGrpSpPr>
            <p:cNvPr id="353285" name="Group 5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286" name="Freeform 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87" name="Freeform 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88" name="Freeform 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89" name="Freeform 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90" name="Freeform 1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91" name="Freeform 1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92" name="Freeform 1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93" name="Freeform 1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94" name="Freeform 1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95" name="Line 1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96" name="Line 1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297" name="Oval 1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298" name="AutoShape 18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299" name="AutoShape 19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300" name="Rectangle 20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301" name="Freeform 21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02" name="Freeform 22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03" name="Freeform 23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04" name="Freeform 24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05" name="Freeform 25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06" name="Freeform 26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07" name="Freeform 27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08" name="Freeform 28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09" name="Freeform 29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10" name="Freeform 30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11" name="Freeform 31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12" name="Freeform 32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313" name="AutoShape 33"/>
            <p:cNvCxnSpPr>
              <a:cxnSpLocks noChangeShapeType="1"/>
              <a:stCxn id="353307" idx="3"/>
              <a:endCxn id="353294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14" name="AutoShape 34"/>
            <p:cNvCxnSpPr>
              <a:cxnSpLocks noChangeShapeType="1"/>
              <a:stCxn id="353308" idx="3"/>
              <a:endCxn id="353294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15" name="AutoShape 35"/>
            <p:cNvCxnSpPr>
              <a:cxnSpLocks noChangeShapeType="1"/>
              <a:stCxn id="353303" idx="3"/>
              <a:endCxn id="353309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16" name="AutoShape 36"/>
            <p:cNvCxnSpPr>
              <a:cxnSpLocks noChangeShapeType="1"/>
              <a:stCxn id="353304" idx="3"/>
              <a:endCxn id="353310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17" name="AutoShape 37"/>
            <p:cNvCxnSpPr>
              <a:cxnSpLocks noChangeShapeType="1"/>
              <a:stCxn id="353305" idx="3"/>
              <a:endCxn id="353311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18" name="AutoShape 38"/>
            <p:cNvCxnSpPr>
              <a:cxnSpLocks noChangeShapeType="1"/>
              <a:stCxn id="353306" idx="3"/>
              <a:endCxn id="353312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19" name="AutoShape 39"/>
            <p:cNvCxnSpPr>
              <a:cxnSpLocks noChangeShapeType="1"/>
              <a:stCxn id="353301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20" name="AutoShape 40"/>
            <p:cNvCxnSpPr>
              <a:cxnSpLocks noChangeShapeType="1"/>
              <a:stCxn id="353302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321" name="Group 41"/>
          <p:cNvGrpSpPr>
            <a:grpSpLocks/>
          </p:cNvGrpSpPr>
          <p:nvPr/>
        </p:nvGrpSpPr>
        <p:grpSpPr bwMode="auto">
          <a:xfrm>
            <a:off x="3657600" y="3481388"/>
            <a:ext cx="609600" cy="252412"/>
            <a:chOff x="3193" y="2207"/>
            <a:chExt cx="440" cy="183"/>
          </a:xfrm>
        </p:grpSpPr>
        <p:grpSp>
          <p:nvGrpSpPr>
            <p:cNvPr id="353322" name="Group 42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323" name="Freeform 4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24" name="Freeform 4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25" name="Freeform 4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26" name="Freeform 4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27" name="Freeform 4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28" name="Freeform 4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29" name="Freeform 4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30" name="Freeform 5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31" name="Freeform 5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32" name="Line 5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33" name="Line 5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34" name="Oval 5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335" name="AutoShape 55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336" name="AutoShape 56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337" name="Rectangle 57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338" name="Freeform 58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39" name="Freeform 59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40" name="Freeform 60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41" name="Freeform 61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42" name="Freeform 62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43" name="Freeform 63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44" name="Freeform 64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45" name="Freeform 65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46" name="Freeform 66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47" name="Freeform 67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48" name="Freeform 68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49" name="Freeform 69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350" name="AutoShape 70"/>
            <p:cNvCxnSpPr>
              <a:cxnSpLocks noChangeShapeType="1"/>
              <a:stCxn id="353344" idx="3"/>
              <a:endCxn id="353331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51" name="AutoShape 71"/>
            <p:cNvCxnSpPr>
              <a:cxnSpLocks noChangeShapeType="1"/>
              <a:stCxn id="353345" idx="3"/>
              <a:endCxn id="353331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52" name="AutoShape 72"/>
            <p:cNvCxnSpPr>
              <a:cxnSpLocks noChangeShapeType="1"/>
              <a:stCxn id="353340" idx="3"/>
              <a:endCxn id="353346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53" name="AutoShape 73"/>
            <p:cNvCxnSpPr>
              <a:cxnSpLocks noChangeShapeType="1"/>
              <a:stCxn id="353341" idx="3"/>
              <a:endCxn id="353347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54" name="AutoShape 74"/>
            <p:cNvCxnSpPr>
              <a:cxnSpLocks noChangeShapeType="1"/>
              <a:stCxn id="353342" idx="3"/>
              <a:endCxn id="353348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55" name="AutoShape 75"/>
            <p:cNvCxnSpPr>
              <a:cxnSpLocks noChangeShapeType="1"/>
              <a:stCxn id="353343" idx="3"/>
              <a:endCxn id="353349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56" name="AutoShape 76"/>
            <p:cNvCxnSpPr>
              <a:cxnSpLocks noChangeShapeType="1"/>
              <a:stCxn id="353338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57" name="AutoShape 77"/>
            <p:cNvCxnSpPr>
              <a:cxnSpLocks noChangeShapeType="1"/>
              <a:stCxn id="353339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358" name="Group 78"/>
          <p:cNvGrpSpPr>
            <a:grpSpLocks/>
          </p:cNvGrpSpPr>
          <p:nvPr/>
        </p:nvGrpSpPr>
        <p:grpSpPr bwMode="auto">
          <a:xfrm>
            <a:off x="4154488" y="2605088"/>
            <a:ext cx="609600" cy="252412"/>
            <a:chOff x="3193" y="2207"/>
            <a:chExt cx="440" cy="183"/>
          </a:xfrm>
        </p:grpSpPr>
        <p:grpSp>
          <p:nvGrpSpPr>
            <p:cNvPr id="353359" name="Group 79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360" name="Freeform 8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61" name="Freeform 8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62" name="Freeform 8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63" name="Freeform 8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64" name="Freeform 8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65" name="Freeform 8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66" name="Freeform 8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67" name="Freeform 8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68" name="Freeform 8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69" name="Line 8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70" name="Line 9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71" name="Oval 9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372" name="AutoShape 92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373" name="AutoShape 93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374" name="Rectangle 94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375" name="Freeform 95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76" name="Freeform 96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77" name="Freeform 97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78" name="Freeform 98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79" name="Freeform 99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80" name="Freeform 100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81" name="Freeform 101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82" name="Freeform 102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83" name="Freeform 103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84" name="Freeform 104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85" name="Freeform 105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386" name="Freeform 106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387" name="AutoShape 107"/>
            <p:cNvCxnSpPr>
              <a:cxnSpLocks noChangeShapeType="1"/>
              <a:stCxn id="353381" idx="3"/>
              <a:endCxn id="353368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88" name="AutoShape 108"/>
            <p:cNvCxnSpPr>
              <a:cxnSpLocks noChangeShapeType="1"/>
              <a:stCxn id="353382" idx="3"/>
              <a:endCxn id="353368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89" name="AutoShape 109"/>
            <p:cNvCxnSpPr>
              <a:cxnSpLocks noChangeShapeType="1"/>
              <a:stCxn id="353377" idx="3"/>
              <a:endCxn id="353383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90" name="AutoShape 110"/>
            <p:cNvCxnSpPr>
              <a:cxnSpLocks noChangeShapeType="1"/>
              <a:stCxn id="353378" idx="3"/>
              <a:endCxn id="353384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91" name="AutoShape 111"/>
            <p:cNvCxnSpPr>
              <a:cxnSpLocks noChangeShapeType="1"/>
              <a:stCxn id="353379" idx="3"/>
              <a:endCxn id="353385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92" name="AutoShape 112"/>
            <p:cNvCxnSpPr>
              <a:cxnSpLocks noChangeShapeType="1"/>
              <a:stCxn id="353380" idx="3"/>
              <a:endCxn id="353386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93" name="AutoShape 113"/>
            <p:cNvCxnSpPr>
              <a:cxnSpLocks noChangeShapeType="1"/>
              <a:stCxn id="353375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394" name="AutoShape 114"/>
            <p:cNvCxnSpPr>
              <a:cxnSpLocks noChangeShapeType="1"/>
              <a:stCxn id="353376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395" name="Group 115"/>
          <p:cNvGrpSpPr>
            <a:grpSpLocks/>
          </p:cNvGrpSpPr>
          <p:nvPr/>
        </p:nvGrpSpPr>
        <p:grpSpPr bwMode="auto">
          <a:xfrm>
            <a:off x="3319463" y="3951288"/>
            <a:ext cx="609600" cy="252412"/>
            <a:chOff x="3193" y="2207"/>
            <a:chExt cx="440" cy="183"/>
          </a:xfrm>
        </p:grpSpPr>
        <p:grpSp>
          <p:nvGrpSpPr>
            <p:cNvPr id="353396" name="Group 116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397" name="Freeform 11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98" name="Freeform 11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399" name="Freeform 11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00" name="Freeform 12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01" name="Freeform 12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02" name="Freeform 12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03" name="Freeform 12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04" name="Freeform 12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05" name="Freeform 12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06" name="Line 12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07" name="Line 12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08" name="Oval 12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409" name="AutoShape 129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410" name="AutoShape 130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411" name="Rectangle 131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412" name="Freeform 132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13" name="Freeform 133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14" name="Freeform 134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15" name="Freeform 135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16" name="Freeform 136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17" name="Freeform 137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18" name="Freeform 138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19" name="Freeform 139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20" name="Freeform 140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21" name="Freeform 141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22" name="Freeform 142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23" name="Freeform 143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424" name="AutoShape 144"/>
            <p:cNvCxnSpPr>
              <a:cxnSpLocks noChangeShapeType="1"/>
              <a:stCxn id="353418" idx="3"/>
              <a:endCxn id="353405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25" name="AutoShape 145"/>
            <p:cNvCxnSpPr>
              <a:cxnSpLocks noChangeShapeType="1"/>
              <a:stCxn id="353419" idx="3"/>
              <a:endCxn id="353405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26" name="AutoShape 146"/>
            <p:cNvCxnSpPr>
              <a:cxnSpLocks noChangeShapeType="1"/>
              <a:stCxn id="353414" idx="3"/>
              <a:endCxn id="353420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27" name="AutoShape 147"/>
            <p:cNvCxnSpPr>
              <a:cxnSpLocks noChangeShapeType="1"/>
              <a:stCxn id="353415" idx="3"/>
              <a:endCxn id="353421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28" name="AutoShape 148"/>
            <p:cNvCxnSpPr>
              <a:cxnSpLocks noChangeShapeType="1"/>
              <a:stCxn id="353416" idx="3"/>
              <a:endCxn id="353422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29" name="AutoShape 149"/>
            <p:cNvCxnSpPr>
              <a:cxnSpLocks noChangeShapeType="1"/>
              <a:stCxn id="353417" idx="3"/>
              <a:endCxn id="353423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30" name="AutoShape 150"/>
            <p:cNvCxnSpPr>
              <a:cxnSpLocks noChangeShapeType="1"/>
              <a:stCxn id="353412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31" name="AutoShape 151"/>
            <p:cNvCxnSpPr>
              <a:cxnSpLocks noChangeShapeType="1"/>
              <a:stCxn id="353413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432" name="Group 152"/>
          <p:cNvGrpSpPr>
            <a:grpSpLocks/>
          </p:cNvGrpSpPr>
          <p:nvPr/>
        </p:nvGrpSpPr>
        <p:grpSpPr bwMode="auto">
          <a:xfrm>
            <a:off x="4189413" y="3376613"/>
            <a:ext cx="609600" cy="252412"/>
            <a:chOff x="3193" y="2207"/>
            <a:chExt cx="440" cy="183"/>
          </a:xfrm>
        </p:grpSpPr>
        <p:grpSp>
          <p:nvGrpSpPr>
            <p:cNvPr id="353433" name="Group 153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434" name="Freeform 15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35" name="Freeform 15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36" name="Freeform 15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37" name="Freeform 15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38" name="Freeform 15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39" name="Freeform 15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40" name="Freeform 16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41" name="Freeform 16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42" name="Freeform 16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43" name="Line 16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44" name="Line 16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45" name="Oval 16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446" name="AutoShape 166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447" name="AutoShape 167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448" name="Rectangle 168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449" name="Freeform 169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50" name="Freeform 170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51" name="Freeform 171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52" name="Freeform 172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53" name="Freeform 173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54" name="Freeform 174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55" name="Freeform 175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56" name="Freeform 176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57" name="Freeform 177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58" name="Freeform 178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59" name="Freeform 179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60" name="Freeform 180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461" name="AutoShape 181"/>
            <p:cNvCxnSpPr>
              <a:cxnSpLocks noChangeShapeType="1"/>
              <a:stCxn id="353455" idx="3"/>
              <a:endCxn id="353442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62" name="AutoShape 182"/>
            <p:cNvCxnSpPr>
              <a:cxnSpLocks noChangeShapeType="1"/>
              <a:stCxn id="353456" idx="3"/>
              <a:endCxn id="353442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63" name="AutoShape 183"/>
            <p:cNvCxnSpPr>
              <a:cxnSpLocks noChangeShapeType="1"/>
              <a:stCxn id="353451" idx="3"/>
              <a:endCxn id="353457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64" name="AutoShape 184"/>
            <p:cNvCxnSpPr>
              <a:cxnSpLocks noChangeShapeType="1"/>
              <a:stCxn id="353452" idx="3"/>
              <a:endCxn id="353458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65" name="AutoShape 185"/>
            <p:cNvCxnSpPr>
              <a:cxnSpLocks noChangeShapeType="1"/>
              <a:stCxn id="353453" idx="3"/>
              <a:endCxn id="353459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66" name="AutoShape 186"/>
            <p:cNvCxnSpPr>
              <a:cxnSpLocks noChangeShapeType="1"/>
              <a:stCxn id="353454" idx="3"/>
              <a:endCxn id="353460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67" name="AutoShape 187"/>
            <p:cNvCxnSpPr>
              <a:cxnSpLocks noChangeShapeType="1"/>
              <a:stCxn id="353449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68" name="AutoShape 188"/>
            <p:cNvCxnSpPr>
              <a:cxnSpLocks noChangeShapeType="1"/>
              <a:stCxn id="353450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469" name="Group 189"/>
          <p:cNvGrpSpPr>
            <a:grpSpLocks/>
          </p:cNvGrpSpPr>
          <p:nvPr/>
        </p:nvGrpSpPr>
        <p:grpSpPr bwMode="auto">
          <a:xfrm>
            <a:off x="2979738" y="2697163"/>
            <a:ext cx="609600" cy="252412"/>
            <a:chOff x="3193" y="2207"/>
            <a:chExt cx="440" cy="183"/>
          </a:xfrm>
        </p:grpSpPr>
        <p:grpSp>
          <p:nvGrpSpPr>
            <p:cNvPr id="353470" name="Group 190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471" name="Freeform 19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72" name="Freeform 19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73" name="Freeform 19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74" name="Freeform 19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75" name="Freeform 19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76" name="Freeform 19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77" name="Freeform 19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78" name="Freeform 19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79" name="Freeform 19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80" name="Line 20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81" name="Line 20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482" name="Oval 20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483" name="AutoShape 203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484" name="AutoShape 204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485" name="Rectangle 205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486" name="Freeform 206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87" name="Freeform 207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88" name="Freeform 208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89" name="Freeform 209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90" name="Freeform 210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91" name="Freeform 211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92" name="Freeform 212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93" name="Freeform 213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94" name="Freeform 214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95" name="Freeform 215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96" name="Freeform 216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497" name="Freeform 217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498" name="AutoShape 218"/>
            <p:cNvCxnSpPr>
              <a:cxnSpLocks noChangeShapeType="1"/>
              <a:stCxn id="353492" idx="3"/>
              <a:endCxn id="353479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499" name="AutoShape 219"/>
            <p:cNvCxnSpPr>
              <a:cxnSpLocks noChangeShapeType="1"/>
              <a:stCxn id="353493" idx="3"/>
              <a:endCxn id="353479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00" name="AutoShape 220"/>
            <p:cNvCxnSpPr>
              <a:cxnSpLocks noChangeShapeType="1"/>
              <a:stCxn id="353488" idx="3"/>
              <a:endCxn id="353494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01" name="AutoShape 221"/>
            <p:cNvCxnSpPr>
              <a:cxnSpLocks noChangeShapeType="1"/>
              <a:stCxn id="353489" idx="3"/>
              <a:endCxn id="353495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02" name="AutoShape 222"/>
            <p:cNvCxnSpPr>
              <a:cxnSpLocks noChangeShapeType="1"/>
              <a:stCxn id="353490" idx="3"/>
              <a:endCxn id="353496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03" name="AutoShape 223"/>
            <p:cNvCxnSpPr>
              <a:cxnSpLocks noChangeShapeType="1"/>
              <a:stCxn id="353491" idx="3"/>
              <a:endCxn id="353497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04" name="AutoShape 224"/>
            <p:cNvCxnSpPr>
              <a:cxnSpLocks noChangeShapeType="1"/>
              <a:stCxn id="353486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05" name="AutoShape 225"/>
            <p:cNvCxnSpPr>
              <a:cxnSpLocks noChangeShapeType="1"/>
              <a:stCxn id="353487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506" name="Group 226"/>
          <p:cNvGrpSpPr>
            <a:grpSpLocks/>
          </p:cNvGrpSpPr>
          <p:nvPr/>
        </p:nvGrpSpPr>
        <p:grpSpPr bwMode="auto">
          <a:xfrm>
            <a:off x="2519363" y="3952875"/>
            <a:ext cx="609600" cy="252413"/>
            <a:chOff x="3193" y="2207"/>
            <a:chExt cx="440" cy="183"/>
          </a:xfrm>
        </p:grpSpPr>
        <p:grpSp>
          <p:nvGrpSpPr>
            <p:cNvPr id="353507" name="Group 227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508" name="Freeform 22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09" name="Freeform 22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10" name="Freeform 23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11" name="Freeform 23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12" name="Freeform 23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13" name="Freeform 23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14" name="Freeform 23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15" name="Freeform 23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16" name="Freeform 23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17" name="Line 23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18" name="Line 23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19" name="Oval 23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520" name="AutoShape 240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521" name="AutoShape 241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522" name="Rectangle 242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523" name="Freeform 243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24" name="Freeform 244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25" name="Freeform 245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26" name="Freeform 246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27" name="Freeform 247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28" name="Freeform 248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29" name="Freeform 249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30" name="Freeform 250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31" name="Freeform 251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32" name="Freeform 252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33" name="Freeform 253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34" name="Freeform 254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535" name="AutoShape 255"/>
            <p:cNvCxnSpPr>
              <a:cxnSpLocks noChangeShapeType="1"/>
              <a:stCxn id="353529" idx="3"/>
              <a:endCxn id="353516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36" name="AutoShape 256"/>
            <p:cNvCxnSpPr>
              <a:cxnSpLocks noChangeShapeType="1"/>
              <a:stCxn id="353530" idx="3"/>
              <a:endCxn id="353516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37" name="AutoShape 257"/>
            <p:cNvCxnSpPr>
              <a:cxnSpLocks noChangeShapeType="1"/>
              <a:stCxn id="353525" idx="3"/>
              <a:endCxn id="353531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38" name="AutoShape 258"/>
            <p:cNvCxnSpPr>
              <a:cxnSpLocks noChangeShapeType="1"/>
              <a:stCxn id="353526" idx="3"/>
              <a:endCxn id="353532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39" name="AutoShape 259"/>
            <p:cNvCxnSpPr>
              <a:cxnSpLocks noChangeShapeType="1"/>
              <a:stCxn id="353527" idx="3"/>
              <a:endCxn id="353533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40" name="AutoShape 260"/>
            <p:cNvCxnSpPr>
              <a:cxnSpLocks noChangeShapeType="1"/>
              <a:stCxn id="353528" idx="3"/>
              <a:endCxn id="353534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41" name="AutoShape 261"/>
            <p:cNvCxnSpPr>
              <a:cxnSpLocks noChangeShapeType="1"/>
              <a:stCxn id="353523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42" name="AutoShape 262"/>
            <p:cNvCxnSpPr>
              <a:cxnSpLocks noChangeShapeType="1"/>
              <a:stCxn id="353524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543" name="Group 263"/>
          <p:cNvGrpSpPr>
            <a:grpSpLocks/>
          </p:cNvGrpSpPr>
          <p:nvPr/>
        </p:nvGrpSpPr>
        <p:grpSpPr bwMode="auto">
          <a:xfrm>
            <a:off x="4032250" y="3979863"/>
            <a:ext cx="609600" cy="252412"/>
            <a:chOff x="3193" y="2207"/>
            <a:chExt cx="440" cy="183"/>
          </a:xfrm>
        </p:grpSpPr>
        <p:grpSp>
          <p:nvGrpSpPr>
            <p:cNvPr id="353544" name="Group 264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545" name="Freeform 26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46" name="Freeform 26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47" name="Freeform 26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48" name="Freeform 26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49" name="Freeform 26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50" name="Freeform 27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51" name="Freeform 27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52" name="Freeform 27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53" name="Freeform 27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54" name="Line 27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55" name="Line 27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56" name="Oval 27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557" name="AutoShape 277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558" name="AutoShape 278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559" name="Rectangle 279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560" name="Freeform 280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61" name="Freeform 281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62" name="Freeform 282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63" name="Freeform 283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64" name="Freeform 284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65" name="Freeform 285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66" name="Freeform 286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67" name="Freeform 287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68" name="Freeform 288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69" name="Freeform 289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70" name="Freeform 290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71" name="Freeform 291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572" name="AutoShape 292"/>
            <p:cNvCxnSpPr>
              <a:cxnSpLocks noChangeShapeType="1"/>
              <a:stCxn id="353566" idx="3"/>
              <a:endCxn id="353553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73" name="AutoShape 293"/>
            <p:cNvCxnSpPr>
              <a:cxnSpLocks noChangeShapeType="1"/>
              <a:stCxn id="353567" idx="3"/>
              <a:endCxn id="353553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74" name="AutoShape 294"/>
            <p:cNvCxnSpPr>
              <a:cxnSpLocks noChangeShapeType="1"/>
              <a:stCxn id="353562" idx="3"/>
              <a:endCxn id="353568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75" name="AutoShape 295"/>
            <p:cNvCxnSpPr>
              <a:cxnSpLocks noChangeShapeType="1"/>
              <a:stCxn id="353563" idx="3"/>
              <a:endCxn id="353569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76" name="AutoShape 296"/>
            <p:cNvCxnSpPr>
              <a:cxnSpLocks noChangeShapeType="1"/>
              <a:stCxn id="353564" idx="3"/>
              <a:endCxn id="353570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77" name="AutoShape 297"/>
            <p:cNvCxnSpPr>
              <a:cxnSpLocks noChangeShapeType="1"/>
              <a:stCxn id="353565" idx="3"/>
              <a:endCxn id="353571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78" name="AutoShape 298"/>
            <p:cNvCxnSpPr>
              <a:cxnSpLocks noChangeShapeType="1"/>
              <a:stCxn id="353560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579" name="AutoShape 299"/>
            <p:cNvCxnSpPr>
              <a:cxnSpLocks noChangeShapeType="1"/>
              <a:stCxn id="353561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580" name="Group 300"/>
          <p:cNvGrpSpPr>
            <a:grpSpLocks/>
          </p:cNvGrpSpPr>
          <p:nvPr/>
        </p:nvGrpSpPr>
        <p:grpSpPr bwMode="auto">
          <a:xfrm>
            <a:off x="4506913" y="3071813"/>
            <a:ext cx="609600" cy="252412"/>
            <a:chOff x="3193" y="2207"/>
            <a:chExt cx="440" cy="183"/>
          </a:xfrm>
        </p:grpSpPr>
        <p:grpSp>
          <p:nvGrpSpPr>
            <p:cNvPr id="353581" name="Group 301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582" name="Freeform 302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83" name="Freeform 303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84" name="Freeform 304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85" name="Freeform 305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86" name="Freeform 306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87" name="Freeform 307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88" name="Freeform 308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89" name="Freeform 309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90" name="Freeform 310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91" name="Line 311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92" name="Line 312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593" name="Oval 313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594" name="AutoShape 314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595" name="AutoShape 315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596" name="Rectangle 316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597" name="Freeform 317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98" name="Freeform 318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599" name="Freeform 319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00" name="Freeform 320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01" name="Freeform 321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02" name="Freeform 322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03" name="Freeform 323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04" name="Freeform 324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05" name="Freeform 325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06" name="Freeform 326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07" name="Freeform 327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08" name="Freeform 328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609" name="AutoShape 329"/>
            <p:cNvCxnSpPr>
              <a:cxnSpLocks noChangeShapeType="1"/>
              <a:stCxn id="353603" idx="3"/>
              <a:endCxn id="353590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10" name="AutoShape 330"/>
            <p:cNvCxnSpPr>
              <a:cxnSpLocks noChangeShapeType="1"/>
              <a:stCxn id="353604" idx="3"/>
              <a:endCxn id="353590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11" name="AutoShape 331"/>
            <p:cNvCxnSpPr>
              <a:cxnSpLocks noChangeShapeType="1"/>
              <a:stCxn id="353599" idx="3"/>
              <a:endCxn id="353605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12" name="AutoShape 332"/>
            <p:cNvCxnSpPr>
              <a:cxnSpLocks noChangeShapeType="1"/>
              <a:stCxn id="353600" idx="3"/>
              <a:endCxn id="353606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13" name="AutoShape 333"/>
            <p:cNvCxnSpPr>
              <a:cxnSpLocks noChangeShapeType="1"/>
              <a:stCxn id="353601" idx="3"/>
              <a:endCxn id="353607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14" name="AutoShape 334"/>
            <p:cNvCxnSpPr>
              <a:cxnSpLocks noChangeShapeType="1"/>
              <a:stCxn id="353602" idx="3"/>
              <a:endCxn id="353608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15" name="AutoShape 335"/>
            <p:cNvCxnSpPr>
              <a:cxnSpLocks noChangeShapeType="1"/>
              <a:stCxn id="353597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16" name="AutoShape 336"/>
            <p:cNvCxnSpPr>
              <a:cxnSpLocks noChangeShapeType="1"/>
              <a:stCxn id="353598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617" name="Group 337"/>
          <p:cNvGrpSpPr>
            <a:grpSpLocks/>
          </p:cNvGrpSpPr>
          <p:nvPr/>
        </p:nvGrpSpPr>
        <p:grpSpPr bwMode="auto">
          <a:xfrm>
            <a:off x="3922713" y="2954338"/>
            <a:ext cx="609600" cy="252412"/>
            <a:chOff x="3193" y="2207"/>
            <a:chExt cx="440" cy="183"/>
          </a:xfrm>
        </p:grpSpPr>
        <p:grpSp>
          <p:nvGrpSpPr>
            <p:cNvPr id="353618" name="Group 338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619" name="Freeform 339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20" name="Freeform 340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21" name="Freeform 341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22" name="Freeform 342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23" name="Freeform 343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24" name="Freeform 344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25" name="Freeform 345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26" name="Freeform 346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27" name="Freeform 347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28" name="Line 348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29" name="Line 349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30" name="Oval 350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631" name="AutoShape 351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632" name="AutoShape 352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633" name="Rectangle 353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634" name="Freeform 354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35" name="Freeform 355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36" name="Freeform 356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37" name="Freeform 357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38" name="Freeform 358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39" name="Freeform 359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40" name="Freeform 360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41" name="Freeform 361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42" name="Freeform 362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43" name="Freeform 363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44" name="Freeform 364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45" name="Freeform 365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646" name="AutoShape 366"/>
            <p:cNvCxnSpPr>
              <a:cxnSpLocks noChangeShapeType="1"/>
              <a:stCxn id="353640" idx="3"/>
              <a:endCxn id="353627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47" name="AutoShape 367"/>
            <p:cNvCxnSpPr>
              <a:cxnSpLocks noChangeShapeType="1"/>
              <a:stCxn id="353641" idx="3"/>
              <a:endCxn id="353627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48" name="AutoShape 368"/>
            <p:cNvCxnSpPr>
              <a:cxnSpLocks noChangeShapeType="1"/>
              <a:stCxn id="353636" idx="3"/>
              <a:endCxn id="353642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49" name="AutoShape 369"/>
            <p:cNvCxnSpPr>
              <a:cxnSpLocks noChangeShapeType="1"/>
              <a:stCxn id="353637" idx="3"/>
              <a:endCxn id="353643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50" name="AutoShape 370"/>
            <p:cNvCxnSpPr>
              <a:cxnSpLocks noChangeShapeType="1"/>
              <a:stCxn id="353638" idx="3"/>
              <a:endCxn id="353644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51" name="AutoShape 371"/>
            <p:cNvCxnSpPr>
              <a:cxnSpLocks noChangeShapeType="1"/>
              <a:stCxn id="353639" idx="3"/>
              <a:endCxn id="353645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52" name="AutoShape 372"/>
            <p:cNvCxnSpPr>
              <a:cxnSpLocks noChangeShapeType="1"/>
              <a:stCxn id="353634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53" name="AutoShape 373"/>
            <p:cNvCxnSpPr>
              <a:cxnSpLocks noChangeShapeType="1"/>
              <a:stCxn id="353635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654" name="Group 374"/>
          <p:cNvGrpSpPr>
            <a:grpSpLocks/>
          </p:cNvGrpSpPr>
          <p:nvPr/>
        </p:nvGrpSpPr>
        <p:grpSpPr bwMode="auto">
          <a:xfrm>
            <a:off x="4935538" y="2805113"/>
            <a:ext cx="609600" cy="252412"/>
            <a:chOff x="3193" y="2207"/>
            <a:chExt cx="440" cy="183"/>
          </a:xfrm>
        </p:grpSpPr>
        <p:grpSp>
          <p:nvGrpSpPr>
            <p:cNvPr id="353655" name="Group 375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656" name="Freeform 37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57" name="Freeform 37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58" name="Freeform 37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59" name="Freeform 37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60" name="Freeform 38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61" name="Freeform 38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62" name="Freeform 38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63" name="Freeform 38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64" name="Freeform 38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65" name="Line 38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66" name="Line 38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67" name="Oval 38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668" name="AutoShape 388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669" name="AutoShape 389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670" name="Rectangle 390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671" name="Freeform 391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72" name="Freeform 392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73" name="Freeform 393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74" name="Freeform 394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75" name="Freeform 395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76" name="Freeform 396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77" name="Freeform 397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78" name="Freeform 398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79" name="Freeform 399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80" name="Freeform 400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81" name="Freeform 401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682" name="Freeform 402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683" name="AutoShape 403"/>
            <p:cNvCxnSpPr>
              <a:cxnSpLocks noChangeShapeType="1"/>
              <a:stCxn id="353677" idx="3"/>
              <a:endCxn id="353664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84" name="AutoShape 404"/>
            <p:cNvCxnSpPr>
              <a:cxnSpLocks noChangeShapeType="1"/>
              <a:stCxn id="353678" idx="3"/>
              <a:endCxn id="353664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85" name="AutoShape 405"/>
            <p:cNvCxnSpPr>
              <a:cxnSpLocks noChangeShapeType="1"/>
              <a:stCxn id="353673" idx="3"/>
              <a:endCxn id="353679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86" name="AutoShape 406"/>
            <p:cNvCxnSpPr>
              <a:cxnSpLocks noChangeShapeType="1"/>
              <a:stCxn id="353674" idx="3"/>
              <a:endCxn id="353680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87" name="AutoShape 407"/>
            <p:cNvCxnSpPr>
              <a:cxnSpLocks noChangeShapeType="1"/>
              <a:stCxn id="353675" idx="3"/>
              <a:endCxn id="353681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88" name="AutoShape 408"/>
            <p:cNvCxnSpPr>
              <a:cxnSpLocks noChangeShapeType="1"/>
              <a:stCxn id="353676" idx="3"/>
              <a:endCxn id="353682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89" name="AutoShape 409"/>
            <p:cNvCxnSpPr>
              <a:cxnSpLocks noChangeShapeType="1"/>
              <a:stCxn id="353671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690" name="AutoShape 410"/>
            <p:cNvCxnSpPr>
              <a:cxnSpLocks noChangeShapeType="1"/>
              <a:stCxn id="353672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691" name="Group 411"/>
          <p:cNvGrpSpPr>
            <a:grpSpLocks/>
          </p:cNvGrpSpPr>
          <p:nvPr/>
        </p:nvGrpSpPr>
        <p:grpSpPr bwMode="auto">
          <a:xfrm>
            <a:off x="4724400" y="3819525"/>
            <a:ext cx="609600" cy="252413"/>
            <a:chOff x="3193" y="2207"/>
            <a:chExt cx="440" cy="183"/>
          </a:xfrm>
        </p:grpSpPr>
        <p:grpSp>
          <p:nvGrpSpPr>
            <p:cNvPr id="353692" name="Group 412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693" name="Freeform 41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94" name="Freeform 41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95" name="Freeform 41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96" name="Freeform 41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97" name="Freeform 41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98" name="Freeform 41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699" name="Freeform 41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00" name="Freeform 42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01" name="Freeform 42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02" name="Line 42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03" name="Line 42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04" name="Oval 42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705" name="AutoShape 425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706" name="AutoShape 426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707" name="Rectangle 427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708" name="Freeform 428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09" name="Freeform 429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10" name="Freeform 430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11" name="Freeform 431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12" name="Freeform 432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13" name="Freeform 433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14" name="Freeform 434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15" name="Freeform 435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16" name="Freeform 436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17" name="Freeform 437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18" name="Freeform 438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19" name="Freeform 439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720" name="AutoShape 440"/>
            <p:cNvCxnSpPr>
              <a:cxnSpLocks noChangeShapeType="1"/>
              <a:stCxn id="353714" idx="3"/>
              <a:endCxn id="353701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21" name="AutoShape 441"/>
            <p:cNvCxnSpPr>
              <a:cxnSpLocks noChangeShapeType="1"/>
              <a:stCxn id="353715" idx="3"/>
              <a:endCxn id="353701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22" name="AutoShape 442"/>
            <p:cNvCxnSpPr>
              <a:cxnSpLocks noChangeShapeType="1"/>
              <a:stCxn id="353710" idx="3"/>
              <a:endCxn id="353716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23" name="AutoShape 443"/>
            <p:cNvCxnSpPr>
              <a:cxnSpLocks noChangeShapeType="1"/>
              <a:stCxn id="353711" idx="3"/>
              <a:endCxn id="353717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24" name="AutoShape 444"/>
            <p:cNvCxnSpPr>
              <a:cxnSpLocks noChangeShapeType="1"/>
              <a:stCxn id="353712" idx="3"/>
              <a:endCxn id="353718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25" name="AutoShape 445"/>
            <p:cNvCxnSpPr>
              <a:cxnSpLocks noChangeShapeType="1"/>
              <a:stCxn id="353713" idx="3"/>
              <a:endCxn id="353719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26" name="AutoShape 446"/>
            <p:cNvCxnSpPr>
              <a:cxnSpLocks noChangeShapeType="1"/>
              <a:stCxn id="353708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27" name="AutoShape 447"/>
            <p:cNvCxnSpPr>
              <a:cxnSpLocks noChangeShapeType="1"/>
              <a:stCxn id="353709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728" name="Group 448"/>
          <p:cNvGrpSpPr>
            <a:grpSpLocks/>
          </p:cNvGrpSpPr>
          <p:nvPr/>
        </p:nvGrpSpPr>
        <p:grpSpPr bwMode="auto">
          <a:xfrm>
            <a:off x="3579813" y="2506663"/>
            <a:ext cx="609600" cy="252412"/>
            <a:chOff x="3193" y="2207"/>
            <a:chExt cx="440" cy="183"/>
          </a:xfrm>
        </p:grpSpPr>
        <p:grpSp>
          <p:nvGrpSpPr>
            <p:cNvPr id="353729" name="Group 449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730" name="Freeform 45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31" name="Freeform 45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32" name="Freeform 45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33" name="Freeform 45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34" name="Freeform 45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35" name="Freeform 45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36" name="Freeform 45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37" name="Freeform 45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38" name="Freeform 45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39" name="Line 45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40" name="Line 46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41" name="Oval 46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742" name="AutoShape 462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743" name="AutoShape 463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744" name="Rectangle 464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745" name="Freeform 465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46" name="Freeform 466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47" name="Freeform 467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48" name="Freeform 468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49" name="Freeform 469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50" name="Freeform 470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51" name="Freeform 471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52" name="Freeform 472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53" name="Freeform 473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54" name="Freeform 474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55" name="Freeform 475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56" name="Freeform 476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757" name="AutoShape 477"/>
            <p:cNvCxnSpPr>
              <a:cxnSpLocks noChangeShapeType="1"/>
              <a:stCxn id="353751" idx="3"/>
              <a:endCxn id="353738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58" name="AutoShape 478"/>
            <p:cNvCxnSpPr>
              <a:cxnSpLocks noChangeShapeType="1"/>
              <a:stCxn id="353752" idx="3"/>
              <a:endCxn id="353738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59" name="AutoShape 479"/>
            <p:cNvCxnSpPr>
              <a:cxnSpLocks noChangeShapeType="1"/>
              <a:stCxn id="353747" idx="3"/>
              <a:endCxn id="353753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60" name="AutoShape 480"/>
            <p:cNvCxnSpPr>
              <a:cxnSpLocks noChangeShapeType="1"/>
              <a:stCxn id="353748" idx="3"/>
              <a:endCxn id="353754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61" name="AutoShape 481"/>
            <p:cNvCxnSpPr>
              <a:cxnSpLocks noChangeShapeType="1"/>
              <a:stCxn id="353749" idx="3"/>
              <a:endCxn id="353755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62" name="AutoShape 482"/>
            <p:cNvCxnSpPr>
              <a:cxnSpLocks noChangeShapeType="1"/>
              <a:stCxn id="353750" idx="3"/>
              <a:endCxn id="353756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63" name="AutoShape 483"/>
            <p:cNvCxnSpPr>
              <a:cxnSpLocks noChangeShapeType="1"/>
              <a:stCxn id="353745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64" name="AutoShape 484"/>
            <p:cNvCxnSpPr>
              <a:cxnSpLocks noChangeShapeType="1"/>
              <a:stCxn id="353746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765" name="Group 485"/>
          <p:cNvGrpSpPr>
            <a:grpSpLocks/>
          </p:cNvGrpSpPr>
          <p:nvPr/>
        </p:nvGrpSpPr>
        <p:grpSpPr bwMode="auto">
          <a:xfrm>
            <a:off x="2298700" y="2868613"/>
            <a:ext cx="609600" cy="252412"/>
            <a:chOff x="3193" y="2207"/>
            <a:chExt cx="440" cy="183"/>
          </a:xfrm>
        </p:grpSpPr>
        <p:grpSp>
          <p:nvGrpSpPr>
            <p:cNvPr id="353766" name="Group 486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767" name="Freeform 48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68" name="Freeform 48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69" name="Freeform 48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70" name="Freeform 49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71" name="Freeform 49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72" name="Freeform 49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73" name="Freeform 49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74" name="Freeform 49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75" name="Freeform 49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76" name="Line 49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77" name="Line 49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778" name="Oval 49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779" name="AutoShape 499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780" name="AutoShape 500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781" name="Rectangle 501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782" name="Freeform 502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83" name="Freeform 503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84" name="Freeform 504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85" name="Freeform 505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86" name="Freeform 506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87" name="Freeform 507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88" name="Freeform 508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89" name="Freeform 509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90" name="Freeform 510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91" name="Freeform 511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92" name="Freeform 512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793" name="Freeform 513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794" name="AutoShape 514"/>
            <p:cNvCxnSpPr>
              <a:cxnSpLocks noChangeShapeType="1"/>
              <a:stCxn id="353788" idx="3"/>
              <a:endCxn id="353775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95" name="AutoShape 515"/>
            <p:cNvCxnSpPr>
              <a:cxnSpLocks noChangeShapeType="1"/>
              <a:stCxn id="353789" idx="3"/>
              <a:endCxn id="353775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96" name="AutoShape 516"/>
            <p:cNvCxnSpPr>
              <a:cxnSpLocks noChangeShapeType="1"/>
              <a:stCxn id="353784" idx="3"/>
              <a:endCxn id="353790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97" name="AutoShape 517"/>
            <p:cNvCxnSpPr>
              <a:cxnSpLocks noChangeShapeType="1"/>
              <a:stCxn id="353785" idx="3"/>
              <a:endCxn id="353791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98" name="AutoShape 518"/>
            <p:cNvCxnSpPr>
              <a:cxnSpLocks noChangeShapeType="1"/>
              <a:stCxn id="353786" idx="3"/>
              <a:endCxn id="353792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799" name="AutoShape 519"/>
            <p:cNvCxnSpPr>
              <a:cxnSpLocks noChangeShapeType="1"/>
              <a:stCxn id="353787" idx="3"/>
              <a:endCxn id="353793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00" name="AutoShape 520"/>
            <p:cNvCxnSpPr>
              <a:cxnSpLocks noChangeShapeType="1"/>
              <a:stCxn id="353782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01" name="AutoShape 521"/>
            <p:cNvCxnSpPr>
              <a:cxnSpLocks noChangeShapeType="1"/>
              <a:stCxn id="353783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802" name="Group 522"/>
          <p:cNvGrpSpPr>
            <a:grpSpLocks/>
          </p:cNvGrpSpPr>
          <p:nvPr/>
        </p:nvGrpSpPr>
        <p:grpSpPr bwMode="auto">
          <a:xfrm>
            <a:off x="2501900" y="3455988"/>
            <a:ext cx="609600" cy="252412"/>
            <a:chOff x="3193" y="2207"/>
            <a:chExt cx="440" cy="183"/>
          </a:xfrm>
        </p:grpSpPr>
        <p:grpSp>
          <p:nvGrpSpPr>
            <p:cNvPr id="353803" name="Group 523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804" name="Freeform 52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05" name="Freeform 52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06" name="Freeform 52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07" name="Freeform 52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08" name="Freeform 52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09" name="Freeform 52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10" name="Freeform 53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11" name="Freeform 53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12" name="Freeform 53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13" name="Line 53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14" name="Line 53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15" name="Oval 53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816" name="AutoShape 536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817" name="AutoShape 537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818" name="Rectangle 538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819" name="Freeform 539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20" name="Freeform 540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21" name="Freeform 541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22" name="Freeform 542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23" name="Freeform 543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24" name="Freeform 544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25" name="Freeform 545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26" name="Freeform 546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27" name="Freeform 547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28" name="Freeform 548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29" name="Freeform 549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30" name="Freeform 550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831" name="AutoShape 551"/>
            <p:cNvCxnSpPr>
              <a:cxnSpLocks noChangeShapeType="1"/>
              <a:stCxn id="353825" idx="3"/>
              <a:endCxn id="353812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32" name="AutoShape 552"/>
            <p:cNvCxnSpPr>
              <a:cxnSpLocks noChangeShapeType="1"/>
              <a:stCxn id="353826" idx="3"/>
              <a:endCxn id="353812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33" name="AutoShape 553"/>
            <p:cNvCxnSpPr>
              <a:cxnSpLocks noChangeShapeType="1"/>
              <a:stCxn id="353821" idx="3"/>
              <a:endCxn id="353827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34" name="AutoShape 554"/>
            <p:cNvCxnSpPr>
              <a:cxnSpLocks noChangeShapeType="1"/>
              <a:stCxn id="353822" idx="3"/>
              <a:endCxn id="353828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35" name="AutoShape 555"/>
            <p:cNvCxnSpPr>
              <a:cxnSpLocks noChangeShapeType="1"/>
              <a:stCxn id="353823" idx="3"/>
              <a:endCxn id="353829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36" name="AutoShape 556"/>
            <p:cNvCxnSpPr>
              <a:cxnSpLocks noChangeShapeType="1"/>
              <a:stCxn id="353824" idx="3"/>
              <a:endCxn id="353830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37" name="AutoShape 557"/>
            <p:cNvCxnSpPr>
              <a:cxnSpLocks noChangeShapeType="1"/>
              <a:stCxn id="353819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38" name="AutoShape 558"/>
            <p:cNvCxnSpPr>
              <a:cxnSpLocks noChangeShapeType="1"/>
              <a:stCxn id="353820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839" name="Group 559"/>
          <p:cNvGrpSpPr>
            <a:grpSpLocks/>
          </p:cNvGrpSpPr>
          <p:nvPr/>
        </p:nvGrpSpPr>
        <p:grpSpPr bwMode="auto">
          <a:xfrm>
            <a:off x="3149600" y="3657600"/>
            <a:ext cx="609600" cy="252413"/>
            <a:chOff x="3193" y="2207"/>
            <a:chExt cx="440" cy="183"/>
          </a:xfrm>
        </p:grpSpPr>
        <p:grpSp>
          <p:nvGrpSpPr>
            <p:cNvPr id="353840" name="Group 560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841" name="Freeform 56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42" name="Freeform 56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43" name="Freeform 56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44" name="Freeform 56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45" name="Freeform 56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46" name="Freeform 56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47" name="Freeform 56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48" name="Freeform 56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49" name="Freeform 56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50" name="Line 57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51" name="Line 57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52" name="Oval 57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853" name="AutoShape 573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854" name="AutoShape 574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855" name="Rectangle 575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856" name="Freeform 576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57" name="Freeform 577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58" name="Freeform 578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59" name="Freeform 579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60" name="Freeform 580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61" name="Freeform 581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62" name="Freeform 582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63" name="Freeform 583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64" name="Freeform 584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65" name="Freeform 585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66" name="Freeform 586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67" name="Freeform 587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868" name="AutoShape 588"/>
            <p:cNvCxnSpPr>
              <a:cxnSpLocks noChangeShapeType="1"/>
              <a:stCxn id="353862" idx="3"/>
              <a:endCxn id="353849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69" name="AutoShape 589"/>
            <p:cNvCxnSpPr>
              <a:cxnSpLocks noChangeShapeType="1"/>
              <a:stCxn id="353863" idx="3"/>
              <a:endCxn id="353849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70" name="AutoShape 590"/>
            <p:cNvCxnSpPr>
              <a:cxnSpLocks noChangeShapeType="1"/>
              <a:stCxn id="353858" idx="3"/>
              <a:endCxn id="353864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71" name="AutoShape 591"/>
            <p:cNvCxnSpPr>
              <a:cxnSpLocks noChangeShapeType="1"/>
              <a:stCxn id="353859" idx="3"/>
              <a:endCxn id="353865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72" name="AutoShape 592"/>
            <p:cNvCxnSpPr>
              <a:cxnSpLocks noChangeShapeType="1"/>
              <a:stCxn id="353860" idx="3"/>
              <a:endCxn id="353866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73" name="AutoShape 593"/>
            <p:cNvCxnSpPr>
              <a:cxnSpLocks noChangeShapeType="1"/>
              <a:stCxn id="353861" idx="3"/>
              <a:endCxn id="353867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74" name="AutoShape 594"/>
            <p:cNvCxnSpPr>
              <a:cxnSpLocks noChangeShapeType="1"/>
              <a:stCxn id="353856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875" name="AutoShape 595"/>
            <p:cNvCxnSpPr>
              <a:cxnSpLocks noChangeShapeType="1"/>
              <a:stCxn id="353857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876" name="Group 596"/>
          <p:cNvGrpSpPr>
            <a:grpSpLocks/>
          </p:cNvGrpSpPr>
          <p:nvPr/>
        </p:nvGrpSpPr>
        <p:grpSpPr bwMode="auto">
          <a:xfrm>
            <a:off x="5130800" y="3465513"/>
            <a:ext cx="609600" cy="252412"/>
            <a:chOff x="3193" y="2207"/>
            <a:chExt cx="440" cy="183"/>
          </a:xfrm>
        </p:grpSpPr>
        <p:grpSp>
          <p:nvGrpSpPr>
            <p:cNvPr id="353877" name="Group 597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878" name="Freeform 59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79" name="Freeform 59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80" name="Freeform 60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81" name="Freeform 60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82" name="Freeform 60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83" name="Freeform 60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84" name="Freeform 60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85" name="Freeform 60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86" name="Freeform 60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87" name="Line 60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88" name="Line 60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889" name="Oval 60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890" name="AutoShape 610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891" name="AutoShape 611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892" name="Rectangle 612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893" name="Freeform 613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94" name="Freeform 614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95" name="Freeform 615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96" name="Freeform 616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97" name="Freeform 617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98" name="Freeform 618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899" name="Freeform 619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00" name="Freeform 620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01" name="Freeform 621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02" name="Freeform 622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03" name="Freeform 623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04" name="Freeform 624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905" name="AutoShape 625"/>
            <p:cNvCxnSpPr>
              <a:cxnSpLocks noChangeShapeType="1"/>
              <a:stCxn id="353899" idx="3"/>
              <a:endCxn id="353886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06" name="AutoShape 626"/>
            <p:cNvCxnSpPr>
              <a:cxnSpLocks noChangeShapeType="1"/>
              <a:stCxn id="353900" idx="3"/>
              <a:endCxn id="353886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07" name="AutoShape 627"/>
            <p:cNvCxnSpPr>
              <a:cxnSpLocks noChangeShapeType="1"/>
              <a:stCxn id="353895" idx="3"/>
              <a:endCxn id="353901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08" name="AutoShape 628"/>
            <p:cNvCxnSpPr>
              <a:cxnSpLocks noChangeShapeType="1"/>
              <a:stCxn id="353896" idx="3"/>
              <a:endCxn id="353902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09" name="AutoShape 629"/>
            <p:cNvCxnSpPr>
              <a:cxnSpLocks noChangeShapeType="1"/>
              <a:stCxn id="353897" idx="3"/>
              <a:endCxn id="353903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10" name="AutoShape 630"/>
            <p:cNvCxnSpPr>
              <a:cxnSpLocks noChangeShapeType="1"/>
              <a:stCxn id="353898" idx="3"/>
              <a:endCxn id="353904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11" name="AutoShape 631"/>
            <p:cNvCxnSpPr>
              <a:cxnSpLocks noChangeShapeType="1"/>
              <a:stCxn id="353893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12" name="AutoShape 632"/>
            <p:cNvCxnSpPr>
              <a:cxnSpLocks noChangeShapeType="1"/>
              <a:stCxn id="353894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53913" name="Group 633"/>
          <p:cNvGrpSpPr>
            <a:grpSpLocks/>
          </p:cNvGrpSpPr>
          <p:nvPr/>
        </p:nvGrpSpPr>
        <p:grpSpPr bwMode="auto">
          <a:xfrm>
            <a:off x="2478088" y="2455863"/>
            <a:ext cx="609600" cy="252412"/>
            <a:chOff x="3193" y="2207"/>
            <a:chExt cx="440" cy="183"/>
          </a:xfrm>
        </p:grpSpPr>
        <p:grpSp>
          <p:nvGrpSpPr>
            <p:cNvPr id="353914" name="Group 634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53915" name="Freeform 63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16" name="Freeform 63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17" name="Freeform 63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18" name="Freeform 63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19" name="Freeform 63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20" name="Freeform 64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21" name="Freeform 64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22" name="Freeform 64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23" name="Freeform 64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24" name="Line 64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25" name="Line 64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3926" name="Oval 64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53927" name="AutoShape 647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3928" name="AutoShape 648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929" name="Rectangle 649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53930" name="Freeform 650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31" name="Freeform 651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32" name="Freeform 652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33" name="Freeform 653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34" name="Freeform 654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35" name="Freeform 655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36" name="Freeform 656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37" name="Freeform 657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38" name="Freeform 658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39" name="Freeform 659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40" name="Freeform 660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53941" name="Freeform 661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53942" name="AutoShape 662"/>
            <p:cNvCxnSpPr>
              <a:cxnSpLocks noChangeShapeType="1"/>
              <a:stCxn id="353936" idx="3"/>
              <a:endCxn id="353923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43" name="AutoShape 663"/>
            <p:cNvCxnSpPr>
              <a:cxnSpLocks noChangeShapeType="1"/>
              <a:stCxn id="353937" idx="3"/>
              <a:endCxn id="353923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44" name="AutoShape 664"/>
            <p:cNvCxnSpPr>
              <a:cxnSpLocks noChangeShapeType="1"/>
              <a:stCxn id="353932" idx="3"/>
              <a:endCxn id="353938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45" name="AutoShape 665"/>
            <p:cNvCxnSpPr>
              <a:cxnSpLocks noChangeShapeType="1"/>
              <a:stCxn id="353933" idx="3"/>
              <a:endCxn id="353939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46" name="AutoShape 666"/>
            <p:cNvCxnSpPr>
              <a:cxnSpLocks noChangeShapeType="1"/>
              <a:stCxn id="353934" idx="3"/>
              <a:endCxn id="353940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47" name="AutoShape 667"/>
            <p:cNvCxnSpPr>
              <a:cxnSpLocks noChangeShapeType="1"/>
              <a:stCxn id="353935" idx="3"/>
              <a:endCxn id="353941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48" name="AutoShape 668"/>
            <p:cNvCxnSpPr>
              <a:cxnSpLocks noChangeShapeType="1"/>
              <a:stCxn id="353930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3949" name="AutoShape 669"/>
            <p:cNvCxnSpPr>
              <a:cxnSpLocks noChangeShapeType="1"/>
              <a:stCxn id="353931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cxnSp>
        <p:nvCxnSpPr>
          <p:cNvPr id="353950" name="AutoShape 670"/>
          <p:cNvCxnSpPr>
            <a:cxnSpLocks noChangeShapeType="1"/>
            <a:stCxn id="353927" idx="1"/>
            <a:endCxn id="353741" idx="3"/>
          </p:cNvCxnSpPr>
          <p:nvPr/>
        </p:nvCxnSpPr>
        <p:spPr bwMode="auto">
          <a:xfrm flipV="1">
            <a:off x="2684463" y="2543175"/>
            <a:ext cx="987425" cy="682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51" name="AutoShape 671"/>
          <p:cNvCxnSpPr>
            <a:cxnSpLocks noChangeShapeType="1"/>
            <a:stCxn id="353925" idx="1"/>
            <a:endCxn id="353778" idx="5"/>
          </p:cNvCxnSpPr>
          <p:nvPr/>
        </p:nvCxnSpPr>
        <p:spPr bwMode="auto">
          <a:xfrm flipH="1">
            <a:off x="2403475" y="2492375"/>
            <a:ext cx="188913" cy="4127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52" name="AutoShape 672"/>
          <p:cNvCxnSpPr>
            <a:cxnSpLocks noChangeShapeType="1"/>
            <a:stCxn id="353926" idx="4"/>
            <a:endCxn id="353482" idx="0"/>
          </p:cNvCxnSpPr>
          <p:nvPr/>
        </p:nvCxnSpPr>
        <p:spPr bwMode="auto">
          <a:xfrm>
            <a:off x="2576513" y="2495550"/>
            <a:ext cx="501650" cy="2238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53" name="AutoShape 673"/>
          <p:cNvCxnSpPr>
            <a:cxnSpLocks noChangeShapeType="1"/>
            <a:stCxn id="353925" idx="1"/>
            <a:endCxn id="353297" idx="0"/>
          </p:cNvCxnSpPr>
          <p:nvPr/>
        </p:nvCxnSpPr>
        <p:spPr bwMode="auto">
          <a:xfrm>
            <a:off x="2592388" y="2492375"/>
            <a:ext cx="523875" cy="7540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54" name="AutoShape 674"/>
          <p:cNvCxnSpPr>
            <a:cxnSpLocks noChangeShapeType="1"/>
            <a:stCxn id="353925" idx="1"/>
            <a:endCxn id="353813" idx="1"/>
          </p:cNvCxnSpPr>
          <p:nvPr/>
        </p:nvCxnSpPr>
        <p:spPr bwMode="auto">
          <a:xfrm flipH="1">
            <a:off x="2584450" y="2492375"/>
            <a:ext cx="7938" cy="10001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55" name="AutoShape 675"/>
          <p:cNvCxnSpPr>
            <a:cxnSpLocks noChangeShapeType="1"/>
            <a:stCxn id="353482" idx="0"/>
            <a:endCxn id="353741" idx="4"/>
          </p:cNvCxnSpPr>
          <p:nvPr/>
        </p:nvCxnSpPr>
        <p:spPr bwMode="auto">
          <a:xfrm flipV="1">
            <a:off x="3078163" y="2546350"/>
            <a:ext cx="600075" cy="1730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56" name="AutoShape 676"/>
          <p:cNvCxnSpPr>
            <a:cxnSpLocks noChangeShapeType="1"/>
            <a:stCxn id="353480" idx="0"/>
            <a:endCxn id="353778" idx="5"/>
          </p:cNvCxnSpPr>
          <p:nvPr/>
        </p:nvCxnSpPr>
        <p:spPr bwMode="auto">
          <a:xfrm flipH="1">
            <a:off x="2403475" y="2754313"/>
            <a:ext cx="676275" cy="1508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57" name="AutoShape 677"/>
          <p:cNvCxnSpPr>
            <a:cxnSpLocks noChangeShapeType="1"/>
            <a:stCxn id="353481" idx="0"/>
            <a:endCxn id="353815" idx="6"/>
          </p:cNvCxnSpPr>
          <p:nvPr/>
        </p:nvCxnSpPr>
        <p:spPr bwMode="auto">
          <a:xfrm flipH="1">
            <a:off x="2608263" y="2754313"/>
            <a:ext cx="469900" cy="7334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58" name="AutoShape 678"/>
          <p:cNvCxnSpPr>
            <a:cxnSpLocks noChangeShapeType="1"/>
            <a:stCxn id="353481" idx="1"/>
            <a:endCxn id="353297" idx="0"/>
          </p:cNvCxnSpPr>
          <p:nvPr/>
        </p:nvCxnSpPr>
        <p:spPr bwMode="auto">
          <a:xfrm>
            <a:off x="3094038" y="2733675"/>
            <a:ext cx="22225" cy="5127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59" name="AutoShape 679"/>
          <p:cNvCxnSpPr>
            <a:cxnSpLocks noChangeShapeType="1"/>
            <a:stCxn id="353482" idx="4"/>
            <a:endCxn id="353371" idx="4"/>
          </p:cNvCxnSpPr>
          <p:nvPr/>
        </p:nvCxnSpPr>
        <p:spPr bwMode="auto">
          <a:xfrm flipV="1">
            <a:off x="3078163" y="2644775"/>
            <a:ext cx="1174750" cy="920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60" name="AutoShape 680"/>
          <p:cNvCxnSpPr>
            <a:cxnSpLocks noChangeShapeType="1"/>
            <a:stCxn id="353482" idx="3"/>
            <a:endCxn id="353629" idx="1"/>
          </p:cNvCxnSpPr>
          <p:nvPr/>
        </p:nvCxnSpPr>
        <p:spPr bwMode="auto">
          <a:xfrm>
            <a:off x="3071813" y="2733675"/>
            <a:ext cx="965200" cy="257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61" name="AutoShape 681"/>
          <p:cNvCxnSpPr>
            <a:cxnSpLocks noChangeShapeType="1"/>
            <a:stCxn id="353481" idx="0"/>
            <a:endCxn id="353333" idx="0"/>
          </p:cNvCxnSpPr>
          <p:nvPr/>
        </p:nvCxnSpPr>
        <p:spPr bwMode="auto">
          <a:xfrm>
            <a:off x="3078163" y="2754313"/>
            <a:ext cx="677862" cy="7842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62" name="AutoShape 682"/>
          <p:cNvCxnSpPr>
            <a:cxnSpLocks noChangeShapeType="1"/>
            <a:stCxn id="353481" idx="1"/>
            <a:endCxn id="353851" idx="1"/>
          </p:cNvCxnSpPr>
          <p:nvPr/>
        </p:nvCxnSpPr>
        <p:spPr bwMode="auto">
          <a:xfrm>
            <a:off x="3094038" y="2733675"/>
            <a:ext cx="169862" cy="9604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63" name="AutoShape 683"/>
          <p:cNvCxnSpPr>
            <a:cxnSpLocks noChangeShapeType="1"/>
            <a:stCxn id="353740" idx="1"/>
            <a:endCxn id="353776" idx="1"/>
          </p:cNvCxnSpPr>
          <p:nvPr/>
        </p:nvCxnSpPr>
        <p:spPr bwMode="auto">
          <a:xfrm flipH="1">
            <a:off x="2381250" y="2543175"/>
            <a:ext cx="1312863" cy="3619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64" name="AutoShape 684"/>
          <p:cNvCxnSpPr>
            <a:cxnSpLocks noChangeShapeType="1"/>
            <a:stCxn id="353741" idx="6"/>
            <a:endCxn id="353296" idx="1"/>
          </p:cNvCxnSpPr>
          <p:nvPr/>
        </p:nvCxnSpPr>
        <p:spPr bwMode="auto">
          <a:xfrm flipH="1">
            <a:off x="3132138" y="2538413"/>
            <a:ext cx="554037" cy="7223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65" name="AutoShape 685"/>
          <p:cNvCxnSpPr>
            <a:cxnSpLocks noChangeShapeType="1"/>
            <a:stCxn id="353739" idx="0"/>
            <a:endCxn id="353852" idx="0"/>
          </p:cNvCxnSpPr>
          <p:nvPr/>
        </p:nvCxnSpPr>
        <p:spPr bwMode="auto">
          <a:xfrm flipH="1">
            <a:off x="3248025" y="2563813"/>
            <a:ext cx="431800" cy="11160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66" name="AutoShape 686"/>
          <p:cNvCxnSpPr>
            <a:cxnSpLocks noChangeShapeType="1"/>
            <a:stCxn id="353741" idx="4"/>
            <a:endCxn id="353332" idx="1"/>
          </p:cNvCxnSpPr>
          <p:nvPr/>
        </p:nvCxnSpPr>
        <p:spPr bwMode="auto">
          <a:xfrm>
            <a:off x="3678238" y="2546350"/>
            <a:ext cx="61912" cy="9715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67" name="AutoShape 687"/>
          <p:cNvCxnSpPr>
            <a:cxnSpLocks noChangeShapeType="1"/>
            <a:stCxn id="353739" idx="1"/>
            <a:endCxn id="353630" idx="6"/>
          </p:cNvCxnSpPr>
          <p:nvPr/>
        </p:nvCxnSpPr>
        <p:spPr bwMode="auto">
          <a:xfrm>
            <a:off x="3662363" y="2543175"/>
            <a:ext cx="366712" cy="44291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68" name="AutoShape 688"/>
          <p:cNvCxnSpPr>
            <a:cxnSpLocks noChangeShapeType="1"/>
            <a:stCxn id="353741" idx="1"/>
            <a:endCxn id="353369" idx="1"/>
          </p:cNvCxnSpPr>
          <p:nvPr/>
        </p:nvCxnSpPr>
        <p:spPr bwMode="auto">
          <a:xfrm>
            <a:off x="3671888" y="2532063"/>
            <a:ext cx="565150" cy="1095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69" name="AutoShape 689"/>
          <p:cNvCxnSpPr>
            <a:cxnSpLocks noChangeShapeType="1"/>
            <a:stCxn id="353739" idx="1"/>
            <a:endCxn id="353591" idx="1"/>
          </p:cNvCxnSpPr>
          <p:nvPr/>
        </p:nvCxnSpPr>
        <p:spPr bwMode="auto">
          <a:xfrm>
            <a:off x="3662363" y="2543175"/>
            <a:ext cx="927100" cy="5651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70" name="AutoShape 690"/>
          <p:cNvCxnSpPr>
            <a:cxnSpLocks noChangeShapeType="1"/>
            <a:stCxn id="353740" idx="1"/>
            <a:endCxn id="353444" idx="1"/>
          </p:cNvCxnSpPr>
          <p:nvPr/>
        </p:nvCxnSpPr>
        <p:spPr bwMode="auto">
          <a:xfrm>
            <a:off x="3694113" y="2543175"/>
            <a:ext cx="609600" cy="8699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71" name="AutoShape 691"/>
          <p:cNvCxnSpPr>
            <a:cxnSpLocks noChangeShapeType="1"/>
            <a:stCxn id="353371" idx="3"/>
            <a:endCxn id="353297" idx="0"/>
          </p:cNvCxnSpPr>
          <p:nvPr/>
        </p:nvCxnSpPr>
        <p:spPr bwMode="auto">
          <a:xfrm flipH="1">
            <a:off x="3116263" y="2641600"/>
            <a:ext cx="1130300" cy="6048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72" name="AutoShape 692"/>
          <p:cNvCxnSpPr>
            <a:cxnSpLocks noChangeShapeType="1"/>
            <a:stCxn id="353370" idx="1"/>
            <a:endCxn id="353334" idx="6"/>
          </p:cNvCxnSpPr>
          <p:nvPr/>
        </p:nvCxnSpPr>
        <p:spPr bwMode="auto">
          <a:xfrm flipH="1">
            <a:off x="3763963" y="2641600"/>
            <a:ext cx="504825" cy="8715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73" name="AutoShape 693"/>
          <p:cNvCxnSpPr>
            <a:cxnSpLocks noChangeShapeType="1"/>
            <a:stCxn id="353370" idx="1"/>
            <a:endCxn id="353629" idx="1"/>
          </p:cNvCxnSpPr>
          <p:nvPr/>
        </p:nvCxnSpPr>
        <p:spPr bwMode="auto">
          <a:xfrm flipH="1">
            <a:off x="4037013" y="2641600"/>
            <a:ext cx="231775" cy="3492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74" name="AutoShape 694"/>
          <p:cNvCxnSpPr>
            <a:cxnSpLocks noChangeShapeType="1"/>
            <a:stCxn id="353370" idx="1"/>
            <a:endCxn id="353445" idx="0"/>
          </p:cNvCxnSpPr>
          <p:nvPr/>
        </p:nvCxnSpPr>
        <p:spPr bwMode="auto">
          <a:xfrm>
            <a:off x="4268788" y="2641600"/>
            <a:ext cx="19050" cy="7572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75" name="AutoShape 695"/>
          <p:cNvCxnSpPr>
            <a:cxnSpLocks noChangeShapeType="1"/>
            <a:stCxn id="353371" idx="6"/>
            <a:endCxn id="353593" idx="1"/>
          </p:cNvCxnSpPr>
          <p:nvPr/>
        </p:nvCxnSpPr>
        <p:spPr bwMode="auto">
          <a:xfrm>
            <a:off x="4260850" y="2636838"/>
            <a:ext cx="338138" cy="4603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76" name="AutoShape 696"/>
          <p:cNvCxnSpPr>
            <a:cxnSpLocks noChangeShapeType="1"/>
            <a:stCxn id="353369" idx="1"/>
            <a:endCxn id="353667" idx="5"/>
          </p:cNvCxnSpPr>
          <p:nvPr/>
        </p:nvCxnSpPr>
        <p:spPr bwMode="auto">
          <a:xfrm>
            <a:off x="4237038" y="2641600"/>
            <a:ext cx="803275" cy="2000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77" name="AutoShape 697"/>
          <p:cNvCxnSpPr>
            <a:cxnSpLocks noChangeShapeType="1"/>
            <a:stCxn id="353778" idx="1"/>
            <a:endCxn id="353815" idx="1"/>
          </p:cNvCxnSpPr>
          <p:nvPr/>
        </p:nvCxnSpPr>
        <p:spPr bwMode="auto">
          <a:xfrm>
            <a:off x="2390775" y="2894013"/>
            <a:ext cx="203200" cy="5873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78" name="AutoShape 698"/>
          <p:cNvCxnSpPr>
            <a:cxnSpLocks noChangeShapeType="1"/>
            <a:stCxn id="353777" idx="0"/>
            <a:endCxn id="353297" idx="1"/>
          </p:cNvCxnSpPr>
          <p:nvPr/>
        </p:nvCxnSpPr>
        <p:spPr bwMode="auto">
          <a:xfrm>
            <a:off x="2397125" y="2925763"/>
            <a:ext cx="712788" cy="3238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79" name="AutoShape 699"/>
          <p:cNvCxnSpPr>
            <a:cxnSpLocks noChangeShapeType="1"/>
            <a:stCxn id="353777" idx="0"/>
            <a:endCxn id="353519" idx="1"/>
          </p:cNvCxnSpPr>
          <p:nvPr/>
        </p:nvCxnSpPr>
        <p:spPr bwMode="auto">
          <a:xfrm>
            <a:off x="2397125" y="2925763"/>
            <a:ext cx="214313" cy="10525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80" name="AutoShape 700"/>
          <p:cNvCxnSpPr>
            <a:cxnSpLocks noChangeShapeType="1"/>
            <a:stCxn id="353778" idx="3"/>
            <a:endCxn id="353851" idx="1"/>
          </p:cNvCxnSpPr>
          <p:nvPr/>
        </p:nvCxnSpPr>
        <p:spPr bwMode="auto">
          <a:xfrm>
            <a:off x="2390775" y="2905125"/>
            <a:ext cx="873125" cy="7889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81" name="AutoShape 701"/>
          <p:cNvCxnSpPr>
            <a:cxnSpLocks noChangeShapeType="1"/>
            <a:stCxn id="353666" idx="0"/>
            <a:endCxn id="353629" idx="0"/>
          </p:cNvCxnSpPr>
          <p:nvPr/>
        </p:nvCxnSpPr>
        <p:spPr bwMode="auto">
          <a:xfrm flipH="1">
            <a:off x="4021138" y="2862263"/>
            <a:ext cx="1012825" cy="1492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82" name="AutoShape 702"/>
          <p:cNvCxnSpPr>
            <a:cxnSpLocks noChangeShapeType="1"/>
            <a:stCxn id="353667" idx="4"/>
            <a:endCxn id="353592" idx="1"/>
          </p:cNvCxnSpPr>
          <p:nvPr/>
        </p:nvCxnSpPr>
        <p:spPr bwMode="auto">
          <a:xfrm flipH="1">
            <a:off x="4621213" y="2844800"/>
            <a:ext cx="412750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83" name="AutoShape 703"/>
          <p:cNvCxnSpPr>
            <a:cxnSpLocks noChangeShapeType="1"/>
            <a:stCxn id="353667" idx="1"/>
            <a:endCxn id="353445" idx="0"/>
          </p:cNvCxnSpPr>
          <p:nvPr/>
        </p:nvCxnSpPr>
        <p:spPr bwMode="auto">
          <a:xfrm flipH="1">
            <a:off x="4287838" y="2830513"/>
            <a:ext cx="739775" cy="5683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84" name="AutoShape 704"/>
          <p:cNvCxnSpPr>
            <a:cxnSpLocks noChangeShapeType="1"/>
            <a:stCxn id="353667" idx="7"/>
            <a:endCxn id="353703" idx="1"/>
          </p:cNvCxnSpPr>
          <p:nvPr/>
        </p:nvCxnSpPr>
        <p:spPr bwMode="auto">
          <a:xfrm flipH="1">
            <a:off x="4838700" y="2830513"/>
            <a:ext cx="201613" cy="1025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85" name="AutoShape 705"/>
          <p:cNvCxnSpPr>
            <a:cxnSpLocks noChangeShapeType="1"/>
            <a:stCxn id="353666" idx="1"/>
            <a:endCxn id="353887" idx="1"/>
          </p:cNvCxnSpPr>
          <p:nvPr/>
        </p:nvCxnSpPr>
        <p:spPr bwMode="auto">
          <a:xfrm>
            <a:off x="5049838" y="2841625"/>
            <a:ext cx="163512" cy="6604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86" name="AutoShape 706"/>
          <p:cNvCxnSpPr>
            <a:cxnSpLocks noChangeShapeType="1"/>
            <a:stCxn id="353627" idx="0"/>
            <a:endCxn id="353297" idx="7"/>
          </p:cNvCxnSpPr>
          <p:nvPr/>
        </p:nvCxnSpPr>
        <p:spPr bwMode="auto">
          <a:xfrm flipH="1">
            <a:off x="3122613" y="2989263"/>
            <a:ext cx="898525" cy="2603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87" name="AutoShape 707"/>
          <p:cNvCxnSpPr>
            <a:cxnSpLocks noChangeShapeType="1"/>
            <a:stCxn id="353628" idx="0"/>
            <a:endCxn id="353851" idx="0"/>
          </p:cNvCxnSpPr>
          <p:nvPr/>
        </p:nvCxnSpPr>
        <p:spPr bwMode="auto">
          <a:xfrm flipH="1">
            <a:off x="3248025" y="3011488"/>
            <a:ext cx="774700" cy="7032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88" name="AutoShape 708"/>
          <p:cNvCxnSpPr>
            <a:cxnSpLocks noChangeShapeType="1"/>
            <a:stCxn id="353630" idx="4"/>
            <a:endCxn id="353407" idx="1"/>
          </p:cNvCxnSpPr>
          <p:nvPr/>
        </p:nvCxnSpPr>
        <p:spPr bwMode="auto">
          <a:xfrm flipH="1">
            <a:off x="3433763" y="2994025"/>
            <a:ext cx="587375" cy="9937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89" name="AutoShape 709"/>
          <p:cNvCxnSpPr>
            <a:cxnSpLocks noChangeShapeType="1"/>
            <a:stCxn id="353627" idx="1"/>
            <a:endCxn id="353555" idx="1"/>
          </p:cNvCxnSpPr>
          <p:nvPr/>
        </p:nvCxnSpPr>
        <p:spPr bwMode="auto">
          <a:xfrm>
            <a:off x="4021138" y="3065463"/>
            <a:ext cx="125412" cy="9509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90" name="AutoShape 710"/>
          <p:cNvCxnSpPr>
            <a:cxnSpLocks noChangeShapeType="1"/>
            <a:stCxn id="353627" idx="1"/>
            <a:endCxn id="353592" idx="0"/>
          </p:cNvCxnSpPr>
          <p:nvPr/>
        </p:nvCxnSpPr>
        <p:spPr bwMode="auto">
          <a:xfrm>
            <a:off x="4021138" y="3065463"/>
            <a:ext cx="584200" cy="635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91" name="AutoShape 711"/>
          <p:cNvCxnSpPr>
            <a:cxnSpLocks noChangeShapeType="1"/>
            <a:stCxn id="353592" idx="0"/>
            <a:endCxn id="353334" idx="6"/>
          </p:cNvCxnSpPr>
          <p:nvPr/>
        </p:nvCxnSpPr>
        <p:spPr bwMode="auto">
          <a:xfrm flipH="1">
            <a:off x="3763963" y="3128963"/>
            <a:ext cx="841375" cy="384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92" name="AutoShape 712"/>
          <p:cNvCxnSpPr>
            <a:cxnSpLocks noChangeShapeType="1"/>
            <a:stCxn id="353593" idx="4"/>
            <a:endCxn id="353445" idx="7"/>
          </p:cNvCxnSpPr>
          <p:nvPr/>
        </p:nvCxnSpPr>
        <p:spPr bwMode="auto">
          <a:xfrm flipH="1">
            <a:off x="4294188" y="3111500"/>
            <a:ext cx="311150" cy="29051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93" name="AutoShape 713"/>
          <p:cNvCxnSpPr>
            <a:cxnSpLocks noChangeShapeType="1"/>
            <a:stCxn id="353593" idx="4"/>
            <a:endCxn id="353556" idx="0"/>
          </p:cNvCxnSpPr>
          <p:nvPr/>
        </p:nvCxnSpPr>
        <p:spPr bwMode="auto">
          <a:xfrm flipH="1">
            <a:off x="4130675" y="3111500"/>
            <a:ext cx="474663" cy="8905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94" name="AutoShape 714"/>
          <p:cNvCxnSpPr>
            <a:cxnSpLocks noChangeShapeType="1"/>
            <a:stCxn id="353592" idx="0"/>
            <a:endCxn id="353704" idx="0"/>
          </p:cNvCxnSpPr>
          <p:nvPr/>
        </p:nvCxnSpPr>
        <p:spPr bwMode="auto">
          <a:xfrm>
            <a:off x="4605338" y="3128963"/>
            <a:ext cx="217487" cy="7127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95" name="AutoShape 715"/>
          <p:cNvCxnSpPr>
            <a:cxnSpLocks noChangeShapeType="1"/>
            <a:stCxn id="353590" idx="1"/>
            <a:endCxn id="353889" idx="3"/>
          </p:cNvCxnSpPr>
          <p:nvPr/>
        </p:nvCxnSpPr>
        <p:spPr bwMode="auto">
          <a:xfrm>
            <a:off x="4605338" y="3182938"/>
            <a:ext cx="617537" cy="3190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96" name="AutoShape 716"/>
          <p:cNvCxnSpPr>
            <a:cxnSpLocks noChangeShapeType="1"/>
            <a:stCxn id="353297" idx="3"/>
            <a:endCxn id="353813" idx="1"/>
          </p:cNvCxnSpPr>
          <p:nvPr/>
        </p:nvCxnSpPr>
        <p:spPr bwMode="auto">
          <a:xfrm flipH="1">
            <a:off x="2584450" y="3260725"/>
            <a:ext cx="525463" cy="2317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97" name="AutoShape 717"/>
          <p:cNvCxnSpPr>
            <a:cxnSpLocks noChangeShapeType="1"/>
            <a:stCxn id="353297" idx="3"/>
            <a:endCxn id="353519" idx="6"/>
          </p:cNvCxnSpPr>
          <p:nvPr/>
        </p:nvCxnSpPr>
        <p:spPr bwMode="auto">
          <a:xfrm flipH="1">
            <a:off x="2625725" y="3260725"/>
            <a:ext cx="484188" cy="7239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98" name="AutoShape 718"/>
          <p:cNvCxnSpPr>
            <a:cxnSpLocks noChangeShapeType="1"/>
            <a:stCxn id="353297" idx="4"/>
            <a:endCxn id="353852" idx="0"/>
          </p:cNvCxnSpPr>
          <p:nvPr/>
        </p:nvCxnSpPr>
        <p:spPr bwMode="auto">
          <a:xfrm>
            <a:off x="3116263" y="3263900"/>
            <a:ext cx="131762" cy="4159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3999" name="AutoShape 719"/>
          <p:cNvCxnSpPr>
            <a:cxnSpLocks noChangeShapeType="1"/>
            <a:stCxn id="353296" idx="0"/>
            <a:endCxn id="353408" idx="2"/>
          </p:cNvCxnSpPr>
          <p:nvPr/>
        </p:nvCxnSpPr>
        <p:spPr bwMode="auto">
          <a:xfrm>
            <a:off x="3116263" y="3281363"/>
            <a:ext cx="293687" cy="7016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00" name="AutoShape 720"/>
          <p:cNvCxnSpPr>
            <a:cxnSpLocks noChangeShapeType="1"/>
            <a:stCxn id="353297" idx="4"/>
            <a:endCxn id="353328" idx="16"/>
          </p:cNvCxnSpPr>
          <p:nvPr/>
        </p:nvCxnSpPr>
        <p:spPr bwMode="auto">
          <a:xfrm>
            <a:off x="3116263" y="3263900"/>
            <a:ext cx="571500" cy="2365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01" name="AutoShape 721"/>
          <p:cNvCxnSpPr>
            <a:cxnSpLocks noChangeShapeType="1"/>
            <a:stCxn id="353296" idx="0"/>
            <a:endCxn id="353556" idx="0"/>
          </p:cNvCxnSpPr>
          <p:nvPr/>
        </p:nvCxnSpPr>
        <p:spPr bwMode="auto">
          <a:xfrm>
            <a:off x="3116263" y="3281363"/>
            <a:ext cx="1014412" cy="7207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02" name="AutoShape 722"/>
          <p:cNvCxnSpPr>
            <a:cxnSpLocks noChangeShapeType="1"/>
            <a:stCxn id="353297" idx="4"/>
            <a:endCxn id="353445" idx="3"/>
          </p:cNvCxnSpPr>
          <p:nvPr/>
        </p:nvCxnSpPr>
        <p:spPr bwMode="auto">
          <a:xfrm>
            <a:off x="3116263" y="3263900"/>
            <a:ext cx="1165225" cy="1492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03" name="AutoShape 723"/>
          <p:cNvCxnSpPr>
            <a:cxnSpLocks noChangeShapeType="1"/>
            <a:stCxn id="353814" idx="0"/>
            <a:endCxn id="353519" idx="0"/>
          </p:cNvCxnSpPr>
          <p:nvPr/>
        </p:nvCxnSpPr>
        <p:spPr bwMode="auto">
          <a:xfrm>
            <a:off x="2600325" y="3513138"/>
            <a:ext cx="17463" cy="4619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04" name="AutoShape 724"/>
          <p:cNvCxnSpPr>
            <a:cxnSpLocks noChangeShapeType="1"/>
            <a:stCxn id="353815" idx="5"/>
            <a:endCxn id="353852" idx="3"/>
          </p:cNvCxnSpPr>
          <p:nvPr/>
        </p:nvCxnSpPr>
        <p:spPr bwMode="auto">
          <a:xfrm>
            <a:off x="2606675" y="3492500"/>
            <a:ext cx="635000" cy="20161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05" name="AutoShape 725"/>
          <p:cNvCxnSpPr>
            <a:cxnSpLocks noChangeShapeType="1"/>
            <a:stCxn id="353814" idx="1"/>
            <a:endCxn id="353407" idx="0"/>
          </p:cNvCxnSpPr>
          <p:nvPr/>
        </p:nvCxnSpPr>
        <p:spPr bwMode="auto">
          <a:xfrm>
            <a:off x="2616200" y="3492500"/>
            <a:ext cx="801688" cy="5159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06" name="AutoShape 726"/>
          <p:cNvCxnSpPr>
            <a:cxnSpLocks noChangeShapeType="1"/>
            <a:stCxn id="353813" idx="0"/>
            <a:endCxn id="353330" idx="17"/>
          </p:cNvCxnSpPr>
          <p:nvPr/>
        </p:nvCxnSpPr>
        <p:spPr bwMode="auto">
          <a:xfrm flipV="1">
            <a:off x="2601913" y="3503613"/>
            <a:ext cx="1123950" cy="9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07" name="AutoShape 727"/>
          <p:cNvCxnSpPr>
            <a:cxnSpLocks noChangeShapeType="1"/>
            <a:stCxn id="353333" idx="0"/>
            <a:endCxn id="353852" idx="6"/>
          </p:cNvCxnSpPr>
          <p:nvPr/>
        </p:nvCxnSpPr>
        <p:spPr bwMode="auto">
          <a:xfrm flipH="1">
            <a:off x="3255963" y="3538538"/>
            <a:ext cx="500062" cy="1508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08" name="AutoShape 728"/>
          <p:cNvCxnSpPr>
            <a:cxnSpLocks noChangeShapeType="1"/>
            <a:stCxn id="353333" idx="1"/>
            <a:endCxn id="353517" idx="1"/>
          </p:cNvCxnSpPr>
          <p:nvPr/>
        </p:nvCxnSpPr>
        <p:spPr bwMode="auto">
          <a:xfrm flipH="1">
            <a:off x="2601913" y="3517900"/>
            <a:ext cx="1169987" cy="4714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09" name="AutoShape 729"/>
          <p:cNvCxnSpPr>
            <a:cxnSpLocks noChangeShapeType="1"/>
            <a:stCxn id="353334" idx="4"/>
            <a:endCxn id="353408" idx="6"/>
          </p:cNvCxnSpPr>
          <p:nvPr/>
        </p:nvCxnSpPr>
        <p:spPr bwMode="auto">
          <a:xfrm flipH="1">
            <a:off x="3425825" y="3521075"/>
            <a:ext cx="330200" cy="4619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10" name="AutoShape 730"/>
          <p:cNvCxnSpPr>
            <a:cxnSpLocks noChangeShapeType="1"/>
            <a:stCxn id="353333" idx="0"/>
            <a:endCxn id="353556" idx="1"/>
          </p:cNvCxnSpPr>
          <p:nvPr/>
        </p:nvCxnSpPr>
        <p:spPr bwMode="auto">
          <a:xfrm>
            <a:off x="3756025" y="3538538"/>
            <a:ext cx="368300" cy="4667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11" name="AutoShape 731"/>
          <p:cNvCxnSpPr>
            <a:cxnSpLocks noChangeShapeType="1"/>
            <a:stCxn id="353334" idx="4"/>
            <a:endCxn id="353443" idx="1"/>
          </p:cNvCxnSpPr>
          <p:nvPr/>
        </p:nvCxnSpPr>
        <p:spPr bwMode="auto">
          <a:xfrm flipV="1">
            <a:off x="3756025" y="3413125"/>
            <a:ext cx="515938" cy="1079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12" name="AutoShape 732"/>
          <p:cNvCxnSpPr>
            <a:cxnSpLocks noChangeShapeType="1"/>
            <a:stCxn id="353334" idx="5"/>
            <a:endCxn id="353704" idx="1"/>
          </p:cNvCxnSpPr>
          <p:nvPr/>
        </p:nvCxnSpPr>
        <p:spPr bwMode="auto">
          <a:xfrm>
            <a:off x="3762375" y="3517900"/>
            <a:ext cx="1054100" cy="3270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13" name="AutoShape 733"/>
          <p:cNvCxnSpPr>
            <a:cxnSpLocks noChangeShapeType="1"/>
            <a:stCxn id="353445" idx="2"/>
            <a:endCxn id="353852" idx="7"/>
          </p:cNvCxnSpPr>
          <p:nvPr/>
        </p:nvCxnSpPr>
        <p:spPr bwMode="auto">
          <a:xfrm flipH="1">
            <a:off x="3254375" y="3408363"/>
            <a:ext cx="1025525" cy="2746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14" name="AutoShape 734"/>
          <p:cNvCxnSpPr>
            <a:cxnSpLocks noChangeShapeType="1"/>
            <a:stCxn id="353443" idx="0"/>
            <a:endCxn id="353400" idx="22"/>
          </p:cNvCxnSpPr>
          <p:nvPr/>
        </p:nvCxnSpPr>
        <p:spPr bwMode="auto">
          <a:xfrm flipH="1">
            <a:off x="3441700" y="3433763"/>
            <a:ext cx="847725" cy="5349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15" name="AutoShape 735"/>
          <p:cNvCxnSpPr>
            <a:cxnSpLocks noChangeShapeType="1"/>
            <a:stCxn id="353445" idx="4"/>
            <a:endCxn id="353556" idx="7"/>
          </p:cNvCxnSpPr>
          <p:nvPr/>
        </p:nvCxnSpPr>
        <p:spPr bwMode="auto">
          <a:xfrm flipH="1">
            <a:off x="4137025" y="3416300"/>
            <a:ext cx="150813" cy="588963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16" name="AutoShape 736"/>
          <p:cNvCxnSpPr>
            <a:cxnSpLocks noChangeShapeType="1"/>
            <a:stCxn id="353443" idx="1"/>
            <a:endCxn id="353704" idx="0"/>
          </p:cNvCxnSpPr>
          <p:nvPr/>
        </p:nvCxnSpPr>
        <p:spPr bwMode="auto">
          <a:xfrm>
            <a:off x="4271963" y="3413125"/>
            <a:ext cx="550862" cy="4286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17" name="AutoShape 737"/>
          <p:cNvCxnSpPr>
            <a:cxnSpLocks noChangeShapeType="1"/>
            <a:stCxn id="353444" idx="0"/>
            <a:endCxn id="353889" idx="3"/>
          </p:cNvCxnSpPr>
          <p:nvPr/>
        </p:nvCxnSpPr>
        <p:spPr bwMode="auto">
          <a:xfrm>
            <a:off x="4287838" y="3433763"/>
            <a:ext cx="935037" cy="682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18" name="AutoShape 738"/>
          <p:cNvCxnSpPr>
            <a:cxnSpLocks noChangeShapeType="1"/>
            <a:stCxn id="353888" idx="0"/>
            <a:endCxn id="353556" idx="0"/>
          </p:cNvCxnSpPr>
          <p:nvPr/>
        </p:nvCxnSpPr>
        <p:spPr bwMode="auto">
          <a:xfrm flipH="1">
            <a:off x="4130675" y="3522663"/>
            <a:ext cx="1098550" cy="4794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19" name="AutoShape 739"/>
          <p:cNvCxnSpPr>
            <a:cxnSpLocks noChangeShapeType="1"/>
            <a:stCxn id="353888" idx="0"/>
            <a:endCxn id="353694" idx="25"/>
          </p:cNvCxnSpPr>
          <p:nvPr/>
        </p:nvCxnSpPr>
        <p:spPr bwMode="auto">
          <a:xfrm flipH="1">
            <a:off x="4884738" y="3522663"/>
            <a:ext cx="344487" cy="3079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20" name="AutoShape 740"/>
          <p:cNvCxnSpPr>
            <a:cxnSpLocks noChangeShapeType="1"/>
            <a:stCxn id="353851" idx="0"/>
            <a:endCxn id="353519" idx="7"/>
          </p:cNvCxnSpPr>
          <p:nvPr/>
        </p:nvCxnSpPr>
        <p:spPr bwMode="auto">
          <a:xfrm flipH="1">
            <a:off x="2624138" y="3714750"/>
            <a:ext cx="623887" cy="2635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21" name="AutoShape 741"/>
          <p:cNvCxnSpPr>
            <a:cxnSpLocks noChangeShapeType="1"/>
            <a:stCxn id="353852" idx="5"/>
            <a:endCxn id="353408" idx="2"/>
          </p:cNvCxnSpPr>
          <p:nvPr/>
        </p:nvCxnSpPr>
        <p:spPr bwMode="auto">
          <a:xfrm>
            <a:off x="3254375" y="3694113"/>
            <a:ext cx="155575" cy="2889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22" name="AutoShape 742"/>
          <p:cNvCxnSpPr>
            <a:cxnSpLocks noChangeShapeType="1"/>
            <a:stCxn id="353852" idx="4"/>
            <a:endCxn id="353556" idx="2"/>
          </p:cNvCxnSpPr>
          <p:nvPr/>
        </p:nvCxnSpPr>
        <p:spPr bwMode="auto">
          <a:xfrm>
            <a:off x="3248025" y="3697288"/>
            <a:ext cx="874713" cy="3143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23" name="AutoShape 743"/>
          <p:cNvCxnSpPr>
            <a:cxnSpLocks noChangeShapeType="1"/>
            <a:stCxn id="353518" idx="0"/>
            <a:endCxn id="353408" idx="2"/>
          </p:cNvCxnSpPr>
          <p:nvPr/>
        </p:nvCxnSpPr>
        <p:spPr bwMode="auto">
          <a:xfrm flipV="1">
            <a:off x="2617788" y="3983038"/>
            <a:ext cx="792162" cy="2698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24" name="AutoShape 744"/>
          <p:cNvCxnSpPr>
            <a:cxnSpLocks noChangeShapeType="1"/>
            <a:stCxn id="353405" idx="0"/>
            <a:endCxn id="353554" idx="1"/>
          </p:cNvCxnSpPr>
          <p:nvPr/>
        </p:nvCxnSpPr>
        <p:spPr bwMode="auto">
          <a:xfrm>
            <a:off x="3417888" y="3986213"/>
            <a:ext cx="696912" cy="3016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025" name="AutoShape 745"/>
          <p:cNvCxnSpPr>
            <a:cxnSpLocks noChangeShapeType="1"/>
            <a:stCxn id="353548" idx="22"/>
            <a:endCxn id="353703" idx="0"/>
          </p:cNvCxnSpPr>
          <p:nvPr/>
        </p:nvCxnSpPr>
        <p:spPr bwMode="auto">
          <a:xfrm flipV="1">
            <a:off x="4154488" y="3876675"/>
            <a:ext cx="668337" cy="1206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21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22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2CCAEB-6181-4351-B2CB-8B023F3370BC}" type="slidenum">
              <a:rPr lang="en-US" altLang="ko-KR"/>
              <a:pPr/>
              <a:t>5</a:t>
            </a:fld>
            <a:endParaRPr lang="en-US" altLang="ko-KR"/>
          </a:p>
        </p:txBody>
      </p:sp>
      <p:sp>
        <p:nvSpPr>
          <p:cNvPr id="3543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Options for topology control</a:t>
            </a:r>
          </a:p>
        </p:txBody>
      </p:sp>
      <p:sp>
        <p:nvSpPr>
          <p:cNvPr id="35430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8488362" cy="252413"/>
          </a:xfrm>
        </p:spPr>
        <p:txBody>
          <a:bodyPr/>
          <a:lstStyle/>
          <a:p>
            <a:pPr>
              <a:lnSpc>
                <a:spcPct val="80000"/>
              </a:lnSpc>
            </a:pPr>
            <a:endParaRPr lang="ko-KR" altLang="ko-KR" sz="1200"/>
          </a:p>
        </p:txBody>
      </p:sp>
      <p:sp>
        <p:nvSpPr>
          <p:cNvPr id="354308" name="Text Box 4"/>
          <p:cNvSpPr txBox="1">
            <a:spLocks noChangeArrowheads="1"/>
          </p:cNvSpPr>
          <p:nvPr/>
        </p:nvSpPr>
        <p:spPr bwMode="auto">
          <a:xfrm>
            <a:off x="3148013" y="915988"/>
            <a:ext cx="2074862" cy="409575"/>
          </a:xfrm>
          <a:prstGeom prst="rect">
            <a:avLst/>
          </a:prstGeom>
          <a:noFill/>
          <a:ln w="127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Topology control</a:t>
            </a:r>
          </a:p>
        </p:txBody>
      </p:sp>
      <p:sp>
        <p:nvSpPr>
          <p:cNvPr id="354309" name="Text Box 5"/>
          <p:cNvSpPr txBox="1">
            <a:spLocks noChangeArrowheads="1"/>
          </p:cNvSpPr>
          <p:nvPr/>
        </p:nvSpPr>
        <p:spPr bwMode="auto">
          <a:xfrm>
            <a:off x="390525" y="1782763"/>
            <a:ext cx="3679825" cy="714375"/>
          </a:xfrm>
          <a:prstGeom prst="rect">
            <a:avLst/>
          </a:prstGeom>
          <a:noFill/>
          <a:ln w="127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Control </a:t>
            </a:r>
            <a:r>
              <a:rPr lang="en-US" altLang="ko-KR" b="1" i="1">
                <a:ea typeface="굴림" charset="-127"/>
              </a:rPr>
              <a:t>node</a:t>
            </a:r>
            <a:r>
              <a:rPr lang="en-US" altLang="ko-KR">
                <a:ea typeface="굴림" charset="-127"/>
              </a:rPr>
              <a:t> activity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– deliberately turn on/off nodes</a:t>
            </a:r>
          </a:p>
        </p:txBody>
      </p:sp>
      <p:sp>
        <p:nvSpPr>
          <p:cNvPr id="354311" name="Text Box 7"/>
          <p:cNvSpPr txBox="1">
            <a:spLocks noChangeArrowheads="1"/>
          </p:cNvSpPr>
          <p:nvPr/>
        </p:nvSpPr>
        <p:spPr bwMode="auto">
          <a:xfrm>
            <a:off x="4300538" y="1781175"/>
            <a:ext cx="4289425" cy="714375"/>
          </a:xfrm>
          <a:prstGeom prst="rect">
            <a:avLst/>
          </a:prstGeom>
          <a:noFill/>
          <a:ln w="127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Control </a:t>
            </a:r>
            <a:r>
              <a:rPr lang="en-US" altLang="ko-KR" b="1" i="1">
                <a:ea typeface="굴림" charset="-127"/>
              </a:rPr>
              <a:t>link</a:t>
            </a:r>
            <a:r>
              <a:rPr lang="en-US" altLang="ko-KR">
                <a:ea typeface="굴림" charset="-127"/>
              </a:rPr>
              <a:t> activity –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deliberately use/not use certain links</a:t>
            </a:r>
          </a:p>
        </p:txBody>
      </p:sp>
      <p:sp>
        <p:nvSpPr>
          <p:cNvPr id="354312" name="Text Box 8"/>
          <p:cNvSpPr txBox="1">
            <a:spLocks noChangeArrowheads="1"/>
          </p:cNvSpPr>
          <p:nvPr/>
        </p:nvSpPr>
        <p:spPr bwMode="auto">
          <a:xfrm>
            <a:off x="2959100" y="3073400"/>
            <a:ext cx="2074863" cy="409575"/>
          </a:xfrm>
          <a:prstGeom prst="rect">
            <a:avLst/>
          </a:prstGeom>
          <a:noFill/>
          <a:ln w="127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Topology control</a:t>
            </a:r>
          </a:p>
        </p:txBody>
      </p:sp>
      <p:sp>
        <p:nvSpPr>
          <p:cNvPr id="354313" name="Text Box 9"/>
          <p:cNvSpPr txBox="1">
            <a:spLocks noChangeArrowheads="1"/>
          </p:cNvSpPr>
          <p:nvPr/>
        </p:nvSpPr>
        <p:spPr bwMode="auto">
          <a:xfrm>
            <a:off x="568325" y="4186238"/>
            <a:ext cx="3189288" cy="714375"/>
          </a:xfrm>
          <a:prstGeom prst="rect">
            <a:avLst/>
          </a:prstGeom>
          <a:noFill/>
          <a:ln w="127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 b="1" i="1">
                <a:ea typeface="굴림" charset="-127"/>
              </a:rPr>
              <a:t>Flat network </a:t>
            </a:r>
            <a:r>
              <a:rPr lang="en-US" altLang="ko-KR">
                <a:ea typeface="굴림" charset="-127"/>
              </a:rPr>
              <a:t>– all nodes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have essentially same role</a:t>
            </a:r>
          </a:p>
        </p:txBody>
      </p:sp>
      <p:sp>
        <p:nvSpPr>
          <p:cNvPr id="354314" name="Text Box 10"/>
          <p:cNvSpPr txBox="1">
            <a:spLocks noChangeArrowheads="1"/>
          </p:cNvSpPr>
          <p:nvPr/>
        </p:nvSpPr>
        <p:spPr bwMode="auto">
          <a:xfrm>
            <a:off x="4233863" y="4033838"/>
            <a:ext cx="4613275" cy="1019175"/>
          </a:xfrm>
          <a:prstGeom prst="rect">
            <a:avLst/>
          </a:prstGeom>
          <a:noFill/>
          <a:ln w="127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en-US" altLang="ko-KR" b="1" i="1">
                <a:ea typeface="굴림" charset="-127"/>
              </a:rPr>
              <a:t>Hierarchical network </a:t>
            </a:r>
            <a:r>
              <a:rPr lang="en-US" altLang="ko-KR">
                <a:ea typeface="굴림" charset="-127"/>
              </a:rPr>
              <a:t>– assign different roles to nodes; exploit that to control node/link activity</a:t>
            </a:r>
          </a:p>
        </p:txBody>
      </p:sp>
      <p:sp>
        <p:nvSpPr>
          <p:cNvPr id="354315" name="Text Box 11"/>
          <p:cNvSpPr txBox="1">
            <a:spLocks noChangeArrowheads="1"/>
          </p:cNvSpPr>
          <p:nvPr/>
        </p:nvSpPr>
        <p:spPr bwMode="auto">
          <a:xfrm>
            <a:off x="1284288" y="5478463"/>
            <a:ext cx="1749425" cy="409575"/>
          </a:xfrm>
          <a:prstGeom prst="rect">
            <a:avLst/>
          </a:prstGeom>
          <a:noFill/>
          <a:ln w="127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Power control</a:t>
            </a:r>
          </a:p>
        </p:txBody>
      </p:sp>
      <p:sp>
        <p:nvSpPr>
          <p:cNvPr id="354316" name="Text Box 12"/>
          <p:cNvSpPr txBox="1">
            <a:spLocks noChangeArrowheads="1"/>
          </p:cNvSpPr>
          <p:nvPr/>
        </p:nvSpPr>
        <p:spPr bwMode="auto">
          <a:xfrm>
            <a:off x="4814888" y="5478463"/>
            <a:ext cx="1454150" cy="409575"/>
          </a:xfrm>
          <a:prstGeom prst="rect">
            <a:avLst/>
          </a:prstGeom>
          <a:noFill/>
          <a:ln w="127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Backbones</a:t>
            </a:r>
          </a:p>
        </p:txBody>
      </p:sp>
      <p:sp>
        <p:nvSpPr>
          <p:cNvPr id="354317" name="Text Box 13"/>
          <p:cNvSpPr txBox="1">
            <a:spLocks noChangeArrowheads="1"/>
          </p:cNvSpPr>
          <p:nvPr/>
        </p:nvSpPr>
        <p:spPr bwMode="auto">
          <a:xfrm>
            <a:off x="6767513" y="5478463"/>
            <a:ext cx="1341437" cy="409575"/>
          </a:xfrm>
          <a:prstGeom prst="rect">
            <a:avLst/>
          </a:prstGeom>
          <a:noFill/>
          <a:ln w="12700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Clustering</a:t>
            </a:r>
          </a:p>
        </p:txBody>
      </p:sp>
      <p:cxnSp>
        <p:nvCxnSpPr>
          <p:cNvPr id="354318" name="AutoShape 14"/>
          <p:cNvCxnSpPr>
            <a:cxnSpLocks noChangeShapeType="1"/>
            <a:stCxn id="354308" idx="2"/>
            <a:endCxn id="354309" idx="0"/>
          </p:cNvCxnSpPr>
          <p:nvPr/>
        </p:nvCxnSpPr>
        <p:spPr bwMode="auto">
          <a:xfrm flipH="1">
            <a:off x="2230438" y="1325563"/>
            <a:ext cx="1955800" cy="457200"/>
          </a:xfrm>
          <a:prstGeom prst="straightConnector1">
            <a:avLst/>
          </a:prstGeom>
          <a:noFill/>
          <a:ln w="12700">
            <a:solidFill>
              <a:srgbClr val="003065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319" name="AutoShape 15"/>
          <p:cNvCxnSpPr>
            <a:cxnSpLocks noChangeShapeType="1"/>
            <a:stCxn id="354308" idx="2"/>
            <a:endCxn id="354311" idx="0"/>
          </p:cNvCxnSpPr>
          <p:nvPr/>
        </p:nvCxnSpPr>
        <p:spPr bwMode="auto">
          <a:xfrm>
            <a:off x="4186238" y="1325563"/>
            <a:ext cx="2259012" cy="455612"/>
          </a:xfrm>
          <a:prstGeom prst="straightConnector1">
            <a:avLst/>
          </a:prstGeom>
          <a:noFill/>
          <a:ln w="12700">
            <a:solidFill>
              <a:srgbClr val="003065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320" name="AutoShape 16"/>
          <p:cNvCxnSpPr>
            <a:cxnSpLocks noChangeShapeType="1"/>
            <a:stCxn id="354312" idx="2"/>
            <a:endCxn id="354313" idx="0"/>
          </p:cNvCxnSpPr>
          <p:nvPr/>
        </p:nvCxnSpPr>
        <p:spPr bwMode="auto">
          <a:xfrm flipH="1">
            <a:off x="2163763" y="3482975"/>
            <a:ext cx="1833562" cy="703263"/>
          </a:xfrm>
          <a:prstGeom prst="straightConnector1">
            <a:avLst/>
          </a:prstGeom>
          <a:noFill/>
          <a:ln w="12700">
            <a:solidFill>
              <a:srgbClr val="003065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321" name="AutoShape 17"/>
          <p:cNvCxnSpPr>
            <a:cxnSpLocks noChangeShapeType="1"/>
            <a:stCxn id="354312" idx="2"/>
            <a:endCxn id="354314" idx="0"/>
          </p:cNvCxnSpPr>
          <p:nvPr/>
        </p:nvCxnSpPr>
        <p:spPr bwMode="auto">
          <a:xfrm>
            <a:off x="3997325" y="3482975"/>
            <a:ext cx="2543175" cy="550863"/>
          </a:xfrm>
          <a:prstGeom prst="straightConnector1">
            <a:avLst/>
          </a:prstGeom>
          <a:noFill/>
          <a:ln w="12700">
            <a:solidFill>
              <a:srgbClr val="003065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322" name="AutoShape 18"/>
          <p:cNvCxnSpPr>
            <a:cxnSpLocks noChangeShapeType="1"/>
            <a:stCxn id="354314" idx="2"/>
            <a:endCxn id="354317" idx="0"/>
          </p:cNvCxnSpPr>
          <p:nvPr/>
        </p:nvCxnSpPr>
        <p:spPr bwMode="auto">
          <a:xfrm>
            <a:off x="6540500" y="5053013"/>
            <a:ext cx="898525" cy="425450"/>
          </a:xfrm>
          <a:prstGeom prst="straightConnector1">
            <a:avLst/>
          </a:prstGeom>
          <a:noFill/>
          <a:ln w="12700">
            <a:solidFill>
              <a:srgbClr val="003065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323" name="AutoShape 19"/>
          <p:cNvCxnSpPr>
            <a:cxnSpLocks noChangeShapeType="1"/>
            <a:stCxn id="354314" idx="2"/>
            <a:endCxn id="354316" idx="0"/>
          </p:cNvCxnSpPr>
          <p:nvPr/>
        </p:nvCxnSpPr>
        <p:spPr bwMode="auto">
          <a:xfrm flipH="1">
            <a:off x="5541963" y="5053013"/>
            <a:ext cx="998537" cy="425450"/>
          </a:xfrm>
          <a:prstGeom prst="straightConnector1">
            <a:avLst/>
          </a:prstGeom>
          <a:noFill/>
          <a:ln w="12700">
            <a:solidFill>
              <a:srgbClr val="003065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54324" name="AutoShape 20"/>
          <p:cNvCxnSpPr>
            <a:cxnSpLocks noChangeShapeType="1"/>
            <a:stCxn id="354313" idx="2"/>
            <a:endCxn id="354315" idx="0"/>
          </p:cNvCxnSpPr>
          <p:nvPr/>
        </p:nvCxnSpPr>
        <p:spPr bwMode="auto">
          <a:xfrm flipH="1">
            <a:off x="2159000" y="4900613"/>
            <a:ext cx="4763" cy="577850"/>
          </a:xfrm>
          <a:prstGeom prst="straightConnector1">
            <a:avLst/>
          </a:prstGeom>
          <a:noFill/>
          <a:ln w="12700">
            <a:solidFill>
              <a:srgbClr val="003065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712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13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B284B5-55C5-4C22-AB7A-76B914171F0E}" type="slidenum">
              <a:rPr lang="en-US" altLang="ko-KR"/>
              <a:pPr/>
              <a:t>6</a:t>
            </a:fld>
            <a:endParaRPr lang="en-US" altLang="ko-KR"/>
          </a:p>
        </p:txBody>
      </p:sp>
      <p:sp>
        <p:nvSpPr>
          <p:cNvPr id="3553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Flat networks</a:t>
            </a:r>
          </a:p>
        </p:txBody>
      </p:sp>
      <p:sp>
        <p:nvSpPr>
          <p:cNvPr id="3553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Main option: Control transmission power</a:t>
            </a:r>
          </a:p>
          <a:p>
            <a:pPr lvl="1"/>
            <a:r>
              <a:rPr lang="en-US" altLang="ko-KR">
                <a:ea typeface="굴림" charset="-127"/>
              </a:rPr>
              <a:t>Do not always use maximum power </a:t>
            </a:r>
          </a:p>
          <a:p>
            <a:pPr lvl="1"/>
            <a:r>
              <a:rPr lang="en-US" altLang="ko-KR">
                <a:ea typeface="굴림" charset="-127"/>
              </a:rPr>
              <a:t>Selectively for some links or for a node as a whole</a:t>
            </a:r>
          </a:p>
          <a:p>
            <a:pPr lvl="1"/>
            <a:r>
              <a:rPr lang="en-US" altLang="ko-KR">
                <a:ea typeface="굴림" charset="-127"/>
              </a:rPr>
              <a:t>Topology looks “thinner”</a:t>
            </a:r>
          </a:p>
          <a:p>
            <a:pPr lvl="1"/>
            <a:r>
              <a:rPr lang="en-US" altLang="ko-KR">
                <a:ea typeface="굴림" charset="-127"/>
              </a:rPr>
              <a:t>Less interference, …</a:t>
            </a: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Alternative: Selectively discard some links </a:t>
            </a:r>
          </a:p>
          <a:p>
            <a:pPr lvl="1"/>
            <a:r>
              <a:rPr lang="en-US" altLang="ko-KR">
                <a:ea typeface="굴림" charset="-127"/>
              </a:rPr>
              <a:t>Usually done by introducing hierarchies </a:t>
            </a:r>
          </a:p>
        </p:txBody>
      </p:sp>
      <p:grpSp>
        <p:nvGrpSpPr>
          <p:cNvPr id="356038" name="Group 710"/>
          <p:cNvGrpSpPr>
            <a:grpSpLocks/>
          </p:cNvGrpSpPr>
          <p:nvPr/>
        </p:nvGrpSpPr>
        <p:grpSpPr bwMode="auto">
          <a:xfrm>
            <a:off x="4198938" y="2465388"/>
            <a:ext cx="3454400" cy="1781175"/>
            <a:chOff x="513" y="497"/>
            <a:chExt cx="2176" cy="1122"/>
          </a:xfrm>
        </p:grpSpPr>
        <p:grpSp>
          <p:nvGrpSpPr>
            <p:cNvPr id="355332" name="Group 4"/>
            <p:cNvGrpSpPr>
              <a:grpSpLocks/>
            </p:cNvGrpSpPr>
            <p:nvPr/>
          </p:nvGrpSpPr>
          <p:grpSpPr bwMode="auto">
            <a:xfrm>
              <a:off x="966" y="981"/>
              <a:ext cx="392" cy="162"/>
              <a:chOff x="3193" y="2207"/>
              <a:chExt cx="440" cy="183"/>
            </a:xfrm>
          </p:grpSpPr>
          <p:grpSp>
            <p:nvGrpSpPr>
              <p:cNvPr id="355333" name="Group 5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334" name="Freeform 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35" name="Freeform 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36" name="Freeform 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37" name="Freeform 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38" name="Freeform 1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39" name="Freeform 1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40" name="Freeform 1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41" name="Freeform 1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42" name="Freeform 1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43" name="Line 1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44" name="Line 1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45" name="Oval 1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346" name="AutoShape 18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347" name="AutoShape 19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348" name="Rectangle 20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349" name="Freeform 21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50" name="Freeform 22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51" name="Freeform 23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52" name="Freeform 24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53" name="Freeform 25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54" name="Freeform 26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55" name="Freeform 27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56" name="Freeform 28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57" name="Freeform 29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58" name="Freeform 30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59" name="Freeform 31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60" name="Freeform 32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361" name="AutoShape 33"/>
              <p:cNvCxnSpPr>
                <a:cxnSpLocks noChangeShapeType="1"/>
                <a:stCxn id="355355" idx="3"/>
                <a:endCxn id="355342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362" name="AutoShape 34"/>
              <p:cNvCxnSpPr>
                <a:cxnSpLocks noChangeShapeType="1"/>
                <a:stCxn id="355356" idx="3"/>
                <a:endCxn id="355342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363" name="AutoShape 35"/>
              <p:cNvCxnSpPr>
                <a:cxnSpLocks noChangeShapeType="1"/>
                <a:stCxn id="355351" idx="3"/>
                <a:endCxn id="355357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364" name="AutoShape 36"/>
              <p:cNvCxnSpPr>
                <a:cxnSpLocks noChangeShapeType="1"/>
                <a:stCxn id="355352" idx="3"/>
                <a:endCxn id="355358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365" name="AutoShape 37"/>
              <p:cNvCxnSpPr>
                <a:cxnSpLocks noChangeShapeType="1"/>
                <a:stCxn id="355353" idx="3"/>
                <a:endCxn id="355359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366" name="AutoShape 38"/>
              <p:cNvCxnSpPr>
                <a:cxnSpLocks noChangeShapeType="1"/>
                <a:stCxn id="355354" idx="3"/>
                <a:endCxn id="355360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367" name="AutoShape 39"/>
              <p:cNvCxnSpPr>
                <a:cxnSpLocks noChangeShapeType="1"/>
                <a:stCxn id="355349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368" name="AutoShape 40"/>
              <p:cNvCxnSpPr>
                <a:cxnSpLocks noChangeShapeType="1"/>
                <a:stCxn id="355350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369" name="Group 41"/>
            <p:cNvGrpSpPr>
              <a:grpSpLocks/>
            </p:cNvGrpSpPr>
            <p:nvPr/>
          </p:nvGrpSpPr>
          <p:grpSpPr bwMode="auto">
            <a:xfrm>
              <a:off x="1369" y="1143"/>
              <a:ext cx="392" cy="162"/>
              <a:chOff x="3193" y="2207"/>
              <a:chExt cx="440" cy="183"/>
            </a:xfrm>
          </p:grpSpPr>
          <p:grpSp>
            <p:nvGrpSpPr>
              <p:cNvPr id="355370" name="Group 42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371" name="Freeform 4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72" name="Freeform 4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73" name="Freeform 4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74" name="Freeform 4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75" name="Freeform 4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76" name="Freeform 4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77" name="Freeform 4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78" name="Freeform 5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79" name="Freeform 5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80" name="Line 5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81" name="Line 5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382" name="Oval 5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383" name="AutoShape 55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384" name="AutoShape 56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385" name="Rectangle 57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386" name="Freeform 58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87" name="Freeform 59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88" name="Freeform 60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89" name="Freeform 61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90" name="Freeform 62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91" name="Freeform 63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92" name="Freeform 64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93" name="Freeform 65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94" name="Freeform 66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95" name="Freeform 67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96" name="Freeform 68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397" name="Freeform 69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398" name="AutoShape 70"/>
              <p:cNvCxnSpPr>
                <a:cxnSpLocks noChangeShapeType="1"/>
                <a:stCxn id="355392" idx="3"/>
                <a:endCxn id="355379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399" name="AutoShape 71"/>
              <p:cNvCxnSpPr>
                <a:cxnSpLocks noChangeShapeType="1"/>
                <a:stCxn id="355393" idx="3"/>
                <a:endCxn id="355379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00" name="AutoShape 72"/>
              <p:cNvCxnSpPr>
                <a:cxnSpLocks noChangeShapeType="1"/>
                <a:stCxn id="355388" idx="3"/>
                <a:endCxn id="355394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01" name="AutoShape 73"/>
              <p:cNvCxnSpPr>
                <a:cxnSpLocks noChangeShapeType="1"/>
                <a:stCxn id="355389" idx="3"/>
                <a:endCxn id="355395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02" name="AutoShape 74"/>
              <p:cNvCxnSpPr>
                <a:cxnSpLocks noChangeShapeType="1"/>
                <a:stCxn id="355390" idx="3"/>
                <a:endCxn id="355396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03" name="AutoShape 75"/>
              <p:cNvCxnSpPr>
                <a:cxnSpLocks noChangeShapeType="1"/>
                <a:stCxn id="355391" idx="3"/>
                <a:endCxn id="355397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04" name="AutoShape 76"/>
              <p:cNvCxnSpPr>
                <a:cxnSpLocks noChangeShapeType="1"/>
                <a:stCxn id="355386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05" name="AutoShape 77"/>
              <p:cNvCxnSpPr>
                <a:cxnSpLocks noChangeShapeType="1"/>
                <a:stCxn id="355387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406" name="Group 78"/>
            <p:cNvGrpSpPr>
              <a:grpSpLocks/>
            </p:cNvGrpSpPr>
            <p:nvPr/>
          </p:nvGrpSpPr>
          <p:grpSpPr bwMode="auto">
            <a:xfrm>
              <a:off x="1682" y="591"/>
              <a:ext cx="392" cy="162"/>
              <a:chOff x="3193" y="2207"/>
              <a:chExt cx="440" cy="183"/>
            </a:xfrm>
          </p:grpSpPr>
          <p:grpSp>
            <p:nvGrpSpPr>
              <p:cNvPr id="355407" name="Group 79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408" name="Freeform 8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09" name="Freeform 8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10" name="Freeform 8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11" name="Freeform 8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12" name="Freeform 8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13" name="Freeform 8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14" name="Freeform 8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15" name="Freeform 8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16" name="Freeform 8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17" name="Line 8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18" name="Line 9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19" name="Oval 9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420" name="AutoShape 92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421" name="AutoShape 93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422" name="Rectangle 94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423" name="Freeform 95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24" name="Freeform 96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25" name="Freeform 97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26" name="Freeform 98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27" name="Freeform 99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28" name="Freeform 100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29" name="Freeform 101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30" name="Freeform 102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31" name="Freeform 103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32" name="Freeform 104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33" name="Freeform 105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34" name="Freeform 106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435" name="AutoShape 107"/>
              <p:cNvCxnSpPr>
                <a:cxnSpLocks noChangeShapeType="1"/>
                <a:stCxn id="355429" idx="3"/>
                <a:endCxn id="355416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36" name="AutoShape 108"/>
              <p:cNvCxnSpPr>
                <a:cxnSpLocks noChangeShapeType="1"/>
                <a:stCxn id="355430" idx="3"/>
                <a:endCxn id="355416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37" name="AutoShape 109"/>
              <p:cNvCxnSpPr>
                <a:cxnSpLocks noChangeShapeType="1"/>
                <a:stCxn id="355425" idx="3"/>
                <a:endCxn id="355431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38" name="AutoShape 110"/>
              <p:cNvCxnSpPr>
                <a:cxnSpLocks noChangeShapeType="1"/>
                <a:stCxn id="355426" idx="3"/>
                <a:endCxn id="355432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39" name="AutoShape 111"/>
              <p:cNvCxnSpPr>
                <a:cxnSpLocks noChangeShapeType="1"/>
                <a:stCxn id="355427" idx="3"/>
                <a:endCxn id="355433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40" name="AutoShape 112"/>
              <p:cNvCxnSpPr>
                <a:cxnSpLocks noChangeShapeType="1"/>
                <a:stCxn id="355428" idx="3"/>
                <a:endCxn id="355434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41" name="AutoShape 113"/>
              <p:cNvCxnSpPr>
                <a:cxnSpLocks noChangeShapeType="1"/>
                <a:stCxn id="355423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42" name="AutoShape 114"/>
              <p:cNvCxnSpPr>
                <a:cxnSpLocks noChangeShapeType="1"/>
                <a:stCxn id="355424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443" name="Group 115"/>
            <p:cNvGrpSpPr>
              <a:grpSpLocks/>
            </p:cNvGrpSpPr>
            <p:nvPr/>
          </p:nvGrpSpPr>
          <p:grpSpPr bwMode="auto">
            <a:xfrm>
              <a:off x="1156" y="1439"/>
              <a:ext cx="392" cy="162"/>
              <a:chOff x="3193" y="2207"/>
              <a:chExt cx="440" cy="183"/>
            </a:xfrm>
          </p:grpSpPr>
          <p:grpSp>
            <p:nvGrpSpPr>
              <p:cNvPr id="355444" name="Group 116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445" name="Freeform 11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46" name="Freeform 11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47" name="Freeform 11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48" name="Freeform 12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49" name="Freeform 12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50" name="Freeform 12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51" name="Freeform 12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52" name="Freeform 12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53" name="Freeform 12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54" name="Line 12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55" name="Line 12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56" name="Oval 12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457" name="AutoShape 129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458" name="AutoShape 130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459" name="Rectangle 131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460" name="Freeform 132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61" name="Freeform 133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62" name="Freeform 134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63" name="Freeform 135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64" name="Freeform 136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65" name="Freeform 137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66" name="Freeform 138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67" name="Freeform 139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68" name="Freeform 140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69" name="Freeform 141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70" name="Freeform 142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71" name="Freeform 143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472" name="AutoShape 144"/>
              <p:cNvCxnSpPr>
                <a:cxnSpLocks noChangeShapeType="1"/>
                <a:stCxn id="355466" idx="3"/>
                <a:endCxn id="355453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73" name="AutoShape 145"/>
              <p:cNvCxnSpPr>
                <a:cxnSpLocks noChangeShapeType="1"/>
                <a:stCxn id="355467" idx="3"/>
                <a:endCxn id="355453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74" name="AutoShape 146"/>
              <p:cNvCxnSpPr>
                <a:cxnSpLocks noChangeShapeType="1"/>
                <a:stCxn id="355462" idx="3"/>
                <a:endCxn id="355468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75" name="AutoShape 147"/>
              <p:cNvCxnSpPr>
                <a:cxnSpLocks noChangeShapeType="1"/>
                <a:stCxn id="355463" idx="3"/>
                <a:endCxn id="355469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76" name="AutoShape 148"/>
              <p:cNvCxnSpPr>
                <a:cxnSpLocks noChangeShapeType="1"/>
                <a:stCxn id="355464" idx="3"/>
                <a:endCxn id="355470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77" name="AutoShape 149"/>
              <p:cNvCxnSpPr>
                <a:cxnSpLocks noChangeShapeType="1"/>
                <a:stCxn id="355465" idx="3"/>
                <a:endCxn id="355471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78" name="AutoShape 150"/>
              <p:cNvCxnSpPr>
                <a:cxnSpLocks noChangeShapeType="1"/>
                <a:stCxn id="355460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479" name="AutoShape 151"/>
              <p:cNvCxnSpPr>
                <a:cxnSpLocks noChangeShapeType="1"/>
                <a:stCxn id="355461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480" name="Group 152"/>
            <p:cNvGrpSpPr>
              <a:grpSpLocks/>
            </p:cNvGrpSpPr>
            <p:nvPr/>
          </p:nvGrpSpPr>
          <p:grpSpPr bwMode="auto">
            <a:xfrm>
              <a:off x="1704" y="1077"/>
              <a:ext cx="392" cy="162"/>
              <a:chOff x="3193" y="2207"/>
              <a:chExt cx="440" cy="183"/>
            </a:xfrm>
          </p:grpSpPr>
          <p:grpSp>
            <p:nvGrpSpPr>
              <p:cNvPr id="355481" name="Group 153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482" name="Freeform 15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83" name="Freeform 15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84" name="Freeform 15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85" name="Freeform 15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86" name="Freeform 15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87" name="Freeform 15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88" name="Freeform 16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89" name="Freeform 16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90" name="Freeform 16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91" name="Line 16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92" name="Line 16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493" name="Oval 16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494" name="AutoShape 166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495" name="AutoShape 167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496" name="Rectangle 168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497" name="Freeform 169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98" name="Freeform 170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499" name="Freeform 171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00" name="Freeform 172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01" name="Freeform 173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02" name="Freeform 174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03" name="Freeform 175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04" name="Freeform 176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05" name="Freeform 177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06" name="Freeform 178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07" name="Freeform 179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08" name="Freeform 180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509" name="AutoShape 181"/>
              <p:cNvCxnSpPr>
                <a:cxnSpLocks noChangeShapeType="1"/>
                <a:stCxn id="355503" idx="3"/>
                <a:endCxn id="355490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10" name="AutoShape 182"/>
              <p:cNvCxnSpPr>
                <a:cxnSpLocks noChangeShapeType="1"/>
                <a:stCxn id="355504" idx="3"/>
                <a:endCxn id="355490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11" name="AutoShape 183"/>
              <p:cNvCxnSpPr>
                <a:cxnSpLocks noChangeShapeType="1"/>
                <a:stCxn id="355499" idx="3"/>
                <a:endCxn id="355505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12" name="AutoShape 184"/>
              <p:cNvCxnSpPr>
                <a:cxnSpLocks noChangeShapeType="1"/>
                <a:stCxn id="355500" idx="3"/>
                <a:endCxn id="355506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13" name="AutoShape 185"/>
              <p:cNvCxnSpPr>
                <a:cxnSpLocks noChangeShapeType="1"/>
                <a:stCxn id="355501" idx="3"/>
                <a:endCxn id="355507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14" name="AutoShape 186"/>
              <p:cNvCxnSpPr>
                <a:cxnSpLocks noChangeShapeType="1"/>
                <a:stCxn id="355502" idx="3"/>
                <a:endCxn id="355508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15" name="AutoShape 187"/>
              <p:cNvCxnSpPr>
                <a:cxnSpLocks noChangeShapeType="1"/>
                <a:stCxn id="355497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16" name="AutoShape 188"/>
              <p:cNvCxnSpPr>
                <a:cxnSpLocks noChangeShapeType="1"/>
                <a:stCxn id="355498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517" name="Group 189"/>
            <p:cNvGrpSpPr>
              <a:grpSpLocks/>
            </p:cNvGrpSpPr>
            <p:nvPr/>
          </p:nvGrpSpPr>
          <p:grpSpPr bwMode="auto">
            <a:xfrm>
              <a:off x="942" y="649"/>
              <a:ext cx="392" cy="162"/>
              <a:chOff x="3193" y="2207"/>
              <a:chExt cx="440" cy="183"/>
            </a:xfrm>
          </p:grpSpPr>
          <p:grpSp>
            <p:nvGrpSpPr>
              <p:cNvPr id="355518" name="Group 190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519" name="Freeform 19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20" name="Freeform 19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21" name="Freeform 19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22" name="Freeform 19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23" name="Freeform 19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24" name="Freeform 19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25" name="Freeform 19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26" name="Freeform 19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27" name="Freeform 19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28" name="Line 20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29" name="Line 20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30" name="Oval 20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531" name="AutoShape 203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532" name="AutoShape 204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533" name="Rectangle 205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534" name="Freeform 206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35" name="Freeform 207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36" name="Freeform 208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37" name="Freeform 209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38" name="Freeform 210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39" name="Freeform 211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40" name="Freeform 212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41" name="Freeform 213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42" name="Freeform 214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43" name="Freeform 215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44" name="Freeform 216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45" name="Freeform 217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546" name="AutoShape 218"/>
              <p:cNvCxnSpPr>
                <a:cxnSpLocks noChangeShapeType="1"/>
                <a:stCxn id="355540" idx="3"/>
                <a:endCxn id="355527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47" name="AutoShape 219"/>
              <p:cNvCxnSpPr>
                <a:cxnSpLocks noChangeShapeType="1"/>
                <a:stCxn id="355541" idx="3"/>
                <a:endCxn id="355527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48" name="AutoShape 220"/>
              <p:cNvCxnSpPr>
                <a:cxnSpLocks noChangeShapeType="1"/>
                <a:stCxn id="355536" idx="3"/>
                <a:endCxn id="355542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49" name="AutoShape 221"/>
              <p:cNvCxnSpPr>
                <a:cxnSpLocks noChangeShapeType="1"/>
                <a:stCxn id="355537" idx="3"/>
                <a:endCxn id="355543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50" name="AutoShape 222"/>
              <p:cNvCxnSpPr>
                <a:cxnSpLocks noChangeShapeType="1"/>
                <a:stCxn id="355538" idx="3"/>
                <a:endCxn id="355544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51" name="AutoShape 223"/>
              <p:cNvCxnSpPr>
                <a:cxnSpLocks noChangeShapeType="1"/>
                <a:stCxn id="355539" idx="3"/>
                <a:endCxn id="355545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52" name="AutoShape 224"/>
              <p:cNvCxnSpPr>
                <a:cxnSpLocks noChangeShapeType="1"/>
                <a:stCxn id="355534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53" name="AutoShape 225"/>
              <p:cNvCxnSpPr>
                <a:cxnSpLocks noChangeShapeType="1"/>
                <a:stCxn id="355535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554" name="Group 226"/>
            <p:cNvGrpSpPr>
              <a:grpSpLocks/>
            </p:cNvGrpSpPr>
            <p:nvPr/>
          </p:nvGrpSpPr>
          <p:grpSpPr bwMode="auto">
            <a:xfrm>
              <a:off x="652" y="1440"/>
              <a:ext cx="392" cy="162"/>
              <a:chOff x="3193" y="2207"/>
              <a:chExt cx="440" cy="183"/>
            </a:xfrm>
          </p:grpSpPr>
          <p:grpSp>
            <p:nvGrpSpPr>
              <p:cNvPr id="355555" name="Group 227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556" name="Freeform 22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57" name="Freeform 22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58" name="Freeform 23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59" name="Freeform 23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60" name="Freeform 23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61" name="Freeform 23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62" name="Freeform 23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63" name="Freeform 23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64" name="Freeform 23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65" name="Line 23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66" name="Line 23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67" name="Oval 23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568" name="AutoShape 240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569" name="AutoShape 241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570" name="Rectangle 242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571" name="Freeform 243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72" name="Freeform 244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73" name="Freeform 245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74" name="Freeform 246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75" name="Freeform 247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76" name="Freeform 248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77" name="Freeform 249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78" name="Freeform 250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79" name="Freeform 251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80" name="Freeform 252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81" name="Freeform 253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582" name="Freeform 254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583" name="AutoShape 255"/>
              <p:cNvCxnSpPr>
                <a:cxnSpLocks noChangeShapeType="1"/>
                <a:stCxn id="355577" idx="3"/>
                <a:endCxn id="355564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84" name="AutoShape 256"/>
              <p:cNvCxnSpPr>
                <a:cxnSpLocks noChangeShapeType="1"/>
                <a:stCxn id="355578" idx="3"/>
                <a:endCxn id="355564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85" name="AutoShape 257"/>
              <p:cNvCxnSpPr>
                <a:cxnSpLocks noChangeShapeType="1"/>
                <a:stCxn id="355573" idx="3"/>
                <a:endCxn id="355579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86" name="AutoShape 258"/>
              <p:cNvCxnSpPr>
                <a:cxnSpLocks noChangeShapeType="1"/>
                <a:stCxn id="355574" idx="3"/>
                <a:endCxn id="355580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87" name="AutoShape 259"/>
              <p:cNvCxnSpPr>
                <a:cxnSpLocks noChangeShapeType="1"/>
                <a:stCxn id="355575" idx="3"/>
                <a:endCxn id="355581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88" name="AutoShape 260"/>
              <p:cNvCxnSpPr>
                <a:cxnSpLocks noChangeShapeType="1"/>
                <a:stCxn id="355576" idx="3"/>
                <a:endCxn id="355582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89" name="AutoShape 261"/>
              <p:cNvCxnSpPr>
                <a:cxnSpLocks noChangeShapeType="1"/>
                <a:stCxn id="355571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590" name="AutoShape 262"/>
              <p:cNvCxnSpPr>
                <a:cxnSpLocks noChangeShapeType="1"/>
                <a:stCxn id="355572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591" name="Group 263"/>
            <p:cNvGrpSpPr>
              <a:grpSpLocks/>
            </p:cNvGrpSpPr>
            <p:nvPr/>
          </p:nvGrpSpPr>
          <p:grpSpPr bwMode="auto">
            <a:xfrm>
              <a:off x="1605" y="1457"/>
              <a:ext cx="392" cy="162"/>
              <a:chOff x="3193" y="2207"/>
              <a:chExt cx="440" cy="183"/>
            </a:xfrm>
          </p:grpSpPr>
          <p:grpSp>
            <p:nvGrpSpPr>
              <p:cNvPr id="355592" name="Group 264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593" name="Freeform 26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94" name="Freeform 26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95" name="Freeform 26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96" name="Freeform 26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97" name="Freeform 26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98" name="Freeform 27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599" name="Freeform 27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00" name="Freeform 27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01" name="Freeform 27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02" name="Line 27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03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04" name="Oval 27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605" name="AutoShape 277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606" name="AutoShape 278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607" name="Rectangle 279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608" name="Freeform 280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09" name="Freeform 281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10" name="Freeform 282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11" name="Freeform 283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12" name="Freeform 284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13" name="Freeform 285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14" name="Freeform 286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15" name="Freeform 287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16" name="Freeform 288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17" name="Freeform 289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18" name="Freeform 290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19" name="Freeform 291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620" name="AutoShape 292"/>
              <p:cNvCxnSpPr>
                <a:cxnSpLocks noChangeShapeType="1"/>
                <a:stCxn id="355614" idx="3"/>
                <a:endCxn id="355601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21" name="AutoShape 293"/>
              <p:cNvCxnSpPr>
                <a:cxnSpLocks noChangeShapeType="1"/>
                <a:stCxn id="355615" idx="3"/>
                <a:endCxn id="355601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22" name="AutoShape 294"/>
              <p:cNvCxnSpPr>
                <a:cxnSpLocks noChangeShapeType="1"/>
                <a:stCxn id="355610" idx="3"/>
                <a:endCxn id="355616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23" name="AutoShape 295"/>
              <p:cNvCxnSpPr>
                <a:cxnSpLocks noChangeShapeType="1"/>
                <a:stCxn id="355611" idx="3"/>
                <a:endCxn id="355617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24" name="AutoShape 296"/>
              <p:cNvCxnSpPr>
                <a:cxnSpLocks noChangeShapeType="1"/>
                <a:stCxn id="355612" idx="3"/>
                <a:endCxn id="355618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25" name="AutoShape 297"/>
              <p:cNvCxnSpPr>
                <a:cxnSpLocks noChangeShapeType="1"/>
                <a:stCxn id="355613" idx="3"/>
                <a:endCxn id="355619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26" name="AutoShape 298"/>
              <p:cNvCxnSpPr>
                <a:cxnSpLocks noChangeShapeType="1"/>
                <a:stCxn id="355608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27" name="AutoShape 299"/>
              <p:cNvCxnSpPr>
                <a:cxnSpLocks noChangeShapeType="1"/>
                <a:stCxn id="355609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628" name="Group 300"/>
            <p:cNvGrpSpPr>
              <a:grpSpLocks/>
            </p:cNvGrpSpPr>
            <p:nvPr/>
          </p:nvGrpSpPr>
          <p:grpSpPr bwMode="auto">
            <a:xfrm>
              <a:off x="1904" y="885"/>
              <a:ext cx="392" cy="162"/>
              <a:chOff x="3193" y="2207"/>
              <a:chExt cx="440" cy="183"/>
            </a:xfrm>
          </p:grpSpPr>
          <p:grpSp>
            <p:nvGrpSpPr>
              <p:cNvPr id="355629" name="Group 301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630" name="Freeform 30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31" name="Freeform 30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32" name="Freeform 30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33" name="Freeform 30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34" name="Freeform 30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35" name="Freeform 30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36" name="Freeform 30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37" name="Freeform 30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38" name="Freeform 31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39" name="Line 31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40" name="Line 31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41" name="Oval 31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642" name="AutoShape 314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643" name="AutoShape 315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644" name="Rectangle 316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645" name="Freeform 317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46" name="Freeform 318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47" name="Freeform 319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48" name="Freeform 320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49" name="Freeform 321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50" name="Freeform 322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51" name="Freeform 323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52" name="Freeform 324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53" name="Freeform 325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54" name="Freeform 326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55" name="Freeform 327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56" name="Freeform 328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657" name="AutoShape 329"/>
              <p:cNvCxnSpPr>
                <a:cxnSpLocks noChangeShapeType="1"/>
                <a:stCxn id="355651" idx="3"/>
                <a:endCxn id="355638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58" name="AutoShape 330"/>
              <p:cNvCxnSpPr>
                <a:cxnSpLocks noChangeShapeType="1"/>
                <a:stCxn id="355652" idx="3"/>
                <a:endCxn id="355638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59" name="AutoShape 331"/>
              <p:cNvCxnSpPr>
                <a:cxnSpLocks noChangeShapeType="1"/>
                <a:stCxn id="355647" idx="3"/>
                <a:endCxn id="355653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60" name="AutoShape 332"/>
              <p:cNvCxnSpPr>
                <a:cxnSpLocks noChangeShapeType="1"/>
                <a:stCxn id="355648" idx="3"/>
                <a:endCxn id="355654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61" name="AutoShape 333"/>
              <p:cNvCxnSpPr>
                <a:cxnSpLocks noChangeShapeType="1"/>
                <a:stCxn id="355649" idx="3"/>
                <a:endCxn id="355655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62" name="AutoShape 334"/>
              <p:cNvCxnSpPr>
                <a:cxnSpLocks noChangeShapeType="1"/>
                <a:stCxn id="355650" idx="3"/>
                <a:endCxn id="355656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63" name="AutoShape 335"/>
              <p:cNvCxnSpPr>
                <a:cxnSpLocks noChangeShapeType="1"/>
                <a:stCxn id="355645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64" name="AutoShape 336"/>
              <p:cNvCxnSpPr>
                <a:cxnSpLocks noChangeShapeType="1"/>
                <a:stCxn id="355646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665" name="Group 337"/>
            <p:cNvGrpSpPr>
              <a:grpSpLocks/>
            </p:cNvGrpSpPr>
            <p:nvPr/>
          </p:nvGrpSpPr>
          <p:grpSpPr bwMode="auto">
            <a:xfrm>
              <a:off x="1536" y="811"/>
              <a:ext cx="392" cy="162"/>
              <a:chOff x="3193" y="2207"/>
              <a:chExt cx="440" cy="183"/>
            </a:xfrm>
          </p:grpSpPr>
          <p:grpSp>
            <p:nvGrpSpPr>
              <p:cNvPr id="355666" name="Group 338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667" name="Freeform 33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68" name="Freeform 34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69" name="Freeform 34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70" name="Freeform 34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71" name="Freeform 34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72" name="Freeform 34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73" name="Freeform 34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74" name="Freeform 34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75" name="Freeform 34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76" name="Line 34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77" name="Line 34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678" name="Oval 35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679" name="AutoShape 351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680" name="AutoShape 352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681" name="Rectangle 353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682" name="Freeform 354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83" name="Freeform 355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84" name="Freeform 356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85" name="Freeform 357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86" name="Freeform 358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87" name="Freeform 359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88" name="Freeform 360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89" name="Freeform 361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90" name="Freeform 362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91" name="Freeform 363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92" name="Freeform 364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693" name="Freeform 365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694" name="AutoShape 366"/>
              <p:cNvCxnSpPr>
                <a:cxnSpLocks noChangeShapeType="1"/>
                <a:stCxn id="355688" idx="3"/>
                <a:endCxn id="355675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95" name="AutoShape 367"/>
              <p:cNvCxnSpPr>
                <a:cxnSpLocks noChangeShapeType="1"/>
                <a:stCxn id="355689" idx="3"/>
                <a:endCxn id="355675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96" name="AutoShape 368"/>
              <p:cNvCxnSpPr>
                <a:cxnSpLocks noChangeShapeType="1"/>
                <a:stCxn id="355684" idx="3"/>
                <a:endCxn id="355690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97" name="AutoShape 369"/>
              <p:cNvCxnSpPr>
                <a:cxnSpLocks noChangeShapeType="1"/>
                <a:stCxn id="355685" idx="3"/>
                <a:endCxn id="355691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98" name="AutoShape 370"/>
              <p:cNvCxnSpPr>
                <a:cxnSpLocks noChangeShapeType="1"/>
                <a:stCxn id="355686" idx="3"/>
                <a:endCxn id="355692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699" name="AutoShape 371"/>
              <p:cNvCxnSpPr>
                <a:cxnSpLocks noChangeShapeType="1"/>
                <a:stCxn id="355687" idx="3"/>
                <a:endCxn id="355693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00" name="AutoShape 372"/>
              <p:cNvCxnSpPr>
                <a:cxnSpLocks noChangeShapeType="1"/>
                <a:stCxn id="355682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01" name="AutoShape 373"/>
              <p:cNvCxnSpPr>
                <a:cxnSpLocks noChangeShapeType="1"/>
                <a:stCxn id="355683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702" name="Group 374"/>
            <p:cNvGrpSpPr>
              <a:grpSpLocks/>
            </p:cNvGrpSpPr>
            <p:nvPr/>
          </p:nvGrpSpPr>
          <p:grpSpPr bwMode="auto">
            <a:xfrm>
              <a:off x="2174" y="717"/>
              <a:ext cx="392" cy="162"/>
              <a:chOff x="3193" y="2207"/>
              <a:chExt cx="440" cy="183"/>
            </a:xfrm>
          </p:grpSpPr>
          <p:grpSp>
            <p:nvGrpSpPr>
              <p:cNvPr id="355703" name="Group 375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704" name="Freeform 37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05" name="Freeform 37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06" name="Freeform 37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07" name="Freeform 37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08" name="Freeform 38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09" name="Freeform 38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10" name="Freeform 38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11" name="Freeform 38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12" name="Freeform 38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13" name="Line 38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14" name="Line 38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15" name="Oval 38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716" name="AutoShape 388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717" name="AutoShape 389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718" name="Rectangle 390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719" name="Freeform 391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20" name="Freeform 392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21" name="Freeform 393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22" name="Freeform 394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23" name="Freeform 395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24" name="Freeform 396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25" name="Freeform 397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26" name="Freeform 398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27" name="Freeform 399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28" name="Freeform 400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29" name="Freeform 401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30" name="Freeform 402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731" name="AutoShape 403"/>
              <p:cNvCxnSpPr>
                <a:cxnSpLocks noChangeShapeType="1"/>
                <a:stCxn id="355725" idx="3"/>
                <a:endCxn id="355712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32" name="AutoShape 404"/>
              <p:cNvCxnSpPr>
                <a:cxnSpLocks noChangeShapeType="1"/>
                <a:stCxn id="355726" idx="3"/>
                <a:endCxn id="355712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33" name="AutoShape 405"/>
              <p:cNvCxnSpPr>
                <a:cxnSpLocks noChangeShapeType="1"/>
                <a:stCxn id="355721" idx="3"/>
                <a:endCxn id="355727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34" name="AutoShape 406"/>
              <p:cNvCxnSpPr>
                <a:cxnSpLocks noChangeShapeType="1"/>
                <a:stCxn id="355722" idx="3"/>
                <a:endCxn id="355728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35" name="AutoShape 407"/>
              <p:cNvCxnSpPr>
                <a:cxnSpLocks noChangeShapeType="1"/>
                <a:stCxn id="355723" idx="3"/>
                <a:endCxn id="355729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36" name="AutoShape 408"/>
              <p:cNvCxnSpPr>
                <a:cxnSpLocks noChangeShapeType="1"/>
                <a:stCxn id="355724" idx="3"/>
                <a:endCxn id="355730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37" name="AutoShape 409"/>
              <p:cNvCxnSpPr>
                <a:cxnSpLocks noChangeShapeType="1"/>
                <a:stCxn id="355719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38" name="AutoShape 410"/>
              <p:cNvCxnSpPr>
                <a:cxnSpLocks noChangeShapeType="1"/>
                <a:stCxn id="355720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739" name="Group 411"/>
            <p:cNvGrpSpPr>
              <a:grpSpLocks/>
            </p:cNvGrpSpPr>
            <p:nvPr/>
          </p:nvGrpSpPr>
          <p:grpSpPr bwMode="auto">
            <a:xfrm>
              <a:off x="2041" y="1356"/>
              <a:ext cx="392" cy="162"/>
              <a:chOff x="3193" y="2207"/>
              <a:chExt cx="440" cy="183"/>
            </a:xfrm>
          </p:grpSpPr>
          <p:grpSp>
            <p:nvGrpSpPr>
              <p:cNvPr id="355740" name="Group 412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741" name="Freeform 41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42" name="Freeform 41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43" name="Freeform 41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44" name="Freeform 41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45" name="Freeform 41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46" name="Freeform 41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47" name="Freeform 41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48" name="Freeform 42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49" name="Freeform 42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50" name="Line 42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51" name="Line 42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52" name="Oval 42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753" name="AutoShape 425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754" name="AutoShape 426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755" name="Rectangle 427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756" name="Freeform 428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57" name="Freeform 429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58" name="Freeform 430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59" name="Freeform 431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60" name="Freeform 432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61" name="Freeform 433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62" name="Freeform 434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63" name="Freeform 435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64" name="Freeform 436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65" name="Freeform 437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66" name="Freeform 438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67" name="Freeform 439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768" name="AutoShape 440"/>
              <p:cNvCxnSpPr>
                <a:cxnSpLocks noChangeShapeType="1"/>
                <a:stCxn id="355762" idx="3"/>
                <a:endCxn id="355749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69" name="AutoShape 441"/>
              <p:cNvCxnSpPr>
                <a:cxnSpLocks noChangeShapeType="1"/>
                <a:stCxn id="355763" idx="3"/>
                <a:endCxn id="355749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70" name="AutoShape 442"/>
              <p:cNvCxnSpPr>
                <a:cxnSpLocks noChangeShapeType="1"/>
                <a:stCxn id="355758" idx="3"/>
                <a:endCxn id="355764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71" name="AutoShape 443"/>
              <p:cNvCxnSpPr>
                <a:cxnSpLocks noChangeShapeType="1"/>
                <a:stCxn id="355759" idx="3"/>
                <a:endCxn id="355765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72" name="AutoShape 444"/>
              <p:cNvCxnSpPr>
                <a:cxnSpLocks noChangeShapeType="1"/>
                <a:stCxn id="355760" idx="3"/>
                <a:endCxn id="355766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73" name="AutoShape 445"/>
              <p:cNvCxnSpPr>
                <a:cxnSpLocks noChangeShapeType="1"/>
                <a:stCxn id="355761" idx="3"/>
                <a:endCxn id="355767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74" name="AutoShape 446"/>
              <p:cNvCxnSpPr>
                <a:cxnSpLocks noChangeShapeType="1"/>
                <a:stCxn id="355756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775" name="AutoShape 447"/>
              <p:cNvCxnSpPr>
                <a:cxnSpLocks noChangeShapeType="1"/>
                <a:stCxn id="355757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776" name="Group 448"/>
            <p:cNvGrpSpPr>
              <a:grpSpLocks/>
            </p:cNvGrpSpPr>
            <p:nvPr/>
          </p:nvGrpSpPr>
          <p:grpSpPr bwMode="auto">
            <a:xfrm>
              <a:off x="1320" y="529"/>
              <a:ext cx="392" cy="162"/>
              <a:chOff x="3193" y="2207"/>
              <a:chExt cx="440" cy="183"/>
            </a:xfrm>
          </p:grpSpPr>
          <p:grpSp>
            <p:nvGrpSpPr>
              <p:cNvPr id="355777" name="Group 449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778" name="Freeform 45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79" name="Freeform 45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80" name="Freeform 45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81" name="Freeform 45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82" name="Freeform 45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83" name="Freeform 45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84" name="Freeform 45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85" name="Freeform 45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86" name="Freeform 45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87" name="Line 45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88" name="Line 46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789" name="Oval 46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790" name="AutoShape 462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791" name="AutoShape 463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792" name="Rectangle 464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793" name="Freeform 465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94" name="Freeform 466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95" name="Freeform 467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96" name="Freeform 468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97" name="Freeform 469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98" name="Freeform 470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799" name="Freeform 471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00" name="Freeform 472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01" name="Freeform 473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02" name="Freeform 474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03" name="Freeform 475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04" name="Freeform 476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805" name="AutoShape 477"/>
              <p:cNvCxnSpPr>
                <a:cxnSpLocks noChangeShapeType="1"/>
                <a:stCxn id="355799" idx="3"/>
                <a:endCxn id="355786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06" name="AutoShape 478"/>
              <p:cNvCxnSpPr>
                <a:cxnSpLocks noChangeShapeType="1"/>
                <a:stCxn id="355800" idx="3"/>
                <a:endCxn id="355786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07" name="AutoShape 479"/>
              <p:cNvCxnSpPr>
                <a:cxnSpLocks noChangeShapeType="1"/>
                <a:stCxn id="355795" idx="3"/>
                <a:endCxn id="355801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08" name="AutoShape 480"/>
              <p:cNvCxnSpPr>
                <a:cxnSpLocks noChangeShapeType="1"/>
                <a:stCxn id="355796" idx="3"/>
                <a:endCxn id="355802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09" name="AutoShape 481"/>
              <p:cNvCxnSpPr>
                <a:cxnSpLocks noChangeShapeType="1"/>
                <a:stCxn id="355797" idx="3"/>
                <a:endCxn id="355803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10" name="AutoShape 482"/>
              <p:cNvCxnSpPr>
                <a:cxnSpLocks noChangeShapeType="1"/>
                <a:stCxn id="355798" idx="3"/>
                <a:endCxn id="355804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11" name="AutoShape 483"/>
              <p:cNvCxnSpPr>
                <a:cxnSpLocks noChangeShapeType="1"/>
                <a:stCxn id="355793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12" name="AutoShape 484"/>
              <p:cNvCxnSpPr>
                <a:cxnSpLocks noChangeShapeType="1"/>
                <a:stCxn id="355794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813" name="Group 485"/>
            <p:cNvGrpSpPr>
              <a:grpSpLocks/>
            </p:cNvGrpSpPr>
            <p:nvPr/>
          </p:nvGrpSpPr>
          <p:grpSpPr bwMode="auto">
            <a:xfrm>
              <a:off x="513" y="757"/>
              <a:ext cx="392" cy="162"/>
              <a:chOff x="3193" y="2207"/>
              <a:chExt cx="440" cy="183"/>
            </a:xfrm>
          </p:grpSpPr>
          <p:grpSp>
            <p:nvGrpSpPr>
              <p:cNvPr id="355814" name="Group 486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815" name="Freeform 48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16" name="Freeform 48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17" name="Freeform 48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18" name="Freeform 49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19" name="Freeform 49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20" name="Freeform 49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21" name="Freeform 49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22" name="Freeform 49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23" name="Freeform 49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24" name="Line 49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25" name="Line 49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26" name="Oval 49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827" name="AutoShape 499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828" name="AutoShape 500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829" name="Rectangle 501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830" name="Freeform 502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31" name="Freeform 503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32" name="Freeform 504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33" name="Freeform 505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34" name="Freeform 506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35" name="Freeform 507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36" name="Freeform 508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37" name="Freeform 509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38" name="Freeform 510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39" name="Freeform 511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40" name="Freeform 512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41" name="Freeform 513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842" name="AutoShape 514"/>
              <p:cNvCxnSpPr>
                <a:cxnSpLocks noChangeShapeType="1"/>
                <a:stCxn id="355836" idx="3"/>
                <a:endCxn id="355823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43" name="AutoShape 515"/>
              <p:cNvCxnSpPr>
                <a:cxnSpLocks noChangeShapeType="1"/>
                <a:stCxn id="355837" idx="3"/>
                <a:endCxn id="355823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44" name="AutoShape 516"/>
              <p:cNvCxnSpPr>
                <a:cxnSpLocks noChangeShapeType="1"/>
                <a:stCxn id="355832" idx="3"/>
                <a:endCxn id="355838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45" name="AutoShape 517"/>
              <p:cNvCxnSpPr>
                <a:cxnSpLocks noChangeShapeType="1"/>
                <a:stCxn id="355833" idx="3"/>
                <a:endCxn id="355839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46" name="AutoShape 518"/>
              <p:cNvCxnSpPr>
                <a:cxnSpLocks noChangeShapeType="1"/>
                <a:stCxn id="355834" idx="3"/>
                <a:endCxn id="355840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47" name="AutoShape 519"/>
              <p:cNvCxnSpPr>
                <a:cxnSpLocks noChangeShapeType="1"/>
                <a:stCxn id="355835" idx="3"/>
                <a:endCxn id="355841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48" name="AutoShape 520"/>
              <p:cNvCxnSpPr>
                <a:cxnSpLocks noChangeShapeType="1"/>
                <a:stCxn id="355830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49" name="AutoShape 521"/>
              <p:cNvCxnSpPr>
                <a:cxnSpLocks noChangeShapeType="1"/>
                <a:stCxn id="355831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850" name="Group 522"/>
            <p:cNvGrpSpPr>
              <a:grpSpLocks/>
            </p:cNvGrpSpPr>
            <p:nvPr/>
          </p:nvGrpSpPr>
          <p:grpSpPr bwMode="auto">
            <a:xfrm>
              <a:off x="641" y="1127"/>
              <a:ext cx="392" cy="162"/>
              <a:chOff x="3193" y="2207"/>
              <a:chExt cx="440" cy="183"/>
            </a:xfrm>
          </p:grpSpPr>
          <p:grpSp>
            <p:nvGrpSpPr>
              <p:cNvPr id="355851" name="Group 523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852" name="Freeform 52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53" name="Freeform 52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54" name="Freeform 52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55" name="Freeform 52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56" name="Freeform 52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57" name="Freeform 52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58" name="Freeform 53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59" name="Freeform 53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60" name="Freeform 53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61" name="Line 53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62" name="Line 53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63" name="Oval 53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864" name="AutoShape 536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865" name="AutoShape 537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866" name="Rectangle 538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867" name="Freeform 539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68" name="Freeform 540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69" name="Freeform 541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70" name="Freeform 542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71" name="Freeform 543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72" name="Freeform 544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73" name="Freeform 545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74" name="Freeform 546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75" name="Freeform 547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76" name="Freeform 548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77" name="Freeform 549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878" name="Freeform 550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879" name="AutoShape 551"/>
              <p:cNvCxnSpPr>
                <a:cxnSpLocks noChangeShapeType="1"/>
                <a:stCxn id="355873" idx="3"/>
                <a:endCxn id="355860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80" name="AutoShape 552"/>
              <p:cNvCxnSpPr>
                <a:cxnSpLocks noChangeShapeType="1"/>
                <a:stCxn id="355874" idx="3"/>
                <a:endCxn id="355860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81" name="AutoShape 553"/>
              <p:cNvCxnSpPr>
                <a:cxnSpLocks noChangeShapeType="1"/>
                <a:stCxn id="355869" idx="3"/>
                <a:endCxn id="355875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82" name="AutoShape 554"/>
              <p:cNvCxnSpPr>
                <a:cxnSpLocks noChangeShapeType="1"/>
                <a:stCxn id="355870" idx="3"/>
                <a:endCxn id="355876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83" name="AutoShape 555"/>
              <p:cNvCxnSpPr>
                <a:cxnSpLocks noChangeShapeType="1"/>
                <a:stCxn id="355871" idx="3"/>
                <a:endCxn id="355877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84" name="AutoShape 556"/>
              <p:cNvCxnSpPr>
                <a:cxnSpLocks noChangeShapeType="1"/>
                <a:stCxn id="355872" idx="3"/>
                <a:endCxn id="355878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85" name="AutoShape 557"/>
              <p:cNvCxnSpPr>
                <a:cxnSpLocks noChangeShapeType="1"/>
                <a:stCxn id="355867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886" name="AutoShape 558"/>
              <p:cNvCxnSpPr>
                <a:cxnSpLocks noChangeShapeType="1"/>
                <a:stCxn id="355868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887" name="Group 559"/>
            <p:cNvGrpSpPr>
              <a:grpSpLocks/>
            </p:cNvGrpSpPr>
            <p:nvPr/>
          </p:nvGrpSpPr>
          <p:grpSpPr bwMode="auto">
            <a:xfrm>
              <a:off x="1049" y="1254"/>
              <a:ext cx="392" cy="162"/>
              <a:chOff x="3193" y="2207"/>
              <a:chExt cx="440" cy="183"/>
            </a:xfrm>
          </p:grpSpPr>
          <p:grpSp>
            <p:nvGrpSpPr>
              <p:cNvPr id="355888" name="Group 560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889" name="Freeform 56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90" name="Freeform 56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91" name="Freeform 56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92" name="Freeform 56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93" name="Freeform 56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94" name="Freeform 56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95" name="Freeform 56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96" name="Freeform 56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97" name="Freeform 56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98" name="Line 57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899" name="Line 57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00" name="Oval 57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901" name="AutoShape 573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902" name="AutoShape 574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903" name="Rectangle 575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904" name="Freeform 576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05" name="Freeform 577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06" name="Freeform 578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07" name="Freeform 579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08" name="Freeform 580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09" name="Freeform 581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10" name="Freeform 582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11" name="Freeform 583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12" name="Freeform 584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13" name="Freeform 585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14" name="Freeform 586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15" name="Freeform 587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916" name="AutoShape 588"/>
              <p:cNvCxnSpPr>
                <a:cxnSpLocks noChangeShapeType="1"/>
                <a:stCxn id="355910" idx="3"/>
                <a:endCxn id="355897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17" name="AutoShape 589"/>
              <p:cNvCxnSpPr>
                <a:cxnSpLocks noChangeShapeType="1"/>
                <a:stCxn id="355911" idx="3"/>
                <a:endCxn id="355897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18" name="AutoShape 590"/>
              <p:cNvCxnSpPr>
                <a:cxnSpLocks noChangeShapeType="1"/>
                <a:stCxn id="355906" idx="3"/>
                <a:endCxn id="355912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19" name="AutoShape 591"/>
              <p:cNvCxnSpPr>
                <a:cxnSpLocks noChangeShapeType="1"/>
                <a:stCxn id="355907" idx="3"/>
                <a:endCxn id="355913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20" name="AutoShape 592"/>
              <p:cNvCxnSpPr>
                <a:cxnSpLocks noChangeShapeType="1"/>
                <a:stCxn id="355908" idx="3"/>
                <a:endCxn id="355914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21" name="AutoShape 593"/>
              <p:cNvCxnSpPr>
                <a:cxnSpLocks noChangeShapeType="1"/>
                <a:stCxn id="355909" idx="3"/>
                <a:endCxn id="355915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22" name="AutoShape 594"/>
              <p:cNvCxnSpPr>
                <a:cxnSpLocks noChangeShapeType="1"/>
                <a:stCxn id="355904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23" name="AutoShape 595"/>
              <p:cNvCxnSpPr>
                <a:cxnSpLocks noChangeShapeType="1"/>
                <a:stCxn id="355905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924" name="Group 596"/>
            <p:cNvGrpSpPr>
              <a:grpSpLocks/>
            </p:cNvGrpSpPr>
            <p:nvPr/>
          </p:nvGrpSpPr>
          <p:grpSpPr bwMode="auto">
            <a:xfrm>
              <a:off x="2297" y="1133"/>
              <a:ext cx="392" cy="162"/>
              <a:chOff x="3193" y="2207"/>
              <a:chExt cx="440" cy="183"/>
            </a:xfrm>
          </p:grpSpPr>
          <p:grpSp>
            <p:nvGrpSpPr>
              <p:cNvPr id="355925" name="Group 597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926" name="Freeform 59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27" name="Freeform 59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28" name="Freeform 60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29" name="Freeform 60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30" name="Freeform 60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31" name="Freeform 60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32" name="Freeform 60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33" name="Freeform 60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34" name="Freeform 60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35" name="Line 60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36" name="Line 60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37" name="Oval 60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938" name="AutoShape 610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939" name="AutoShape 611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940" name="Rectangle 612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941" name="Freeform 613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42" name="Freeform 614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43" name="Freeform 615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44" name="Freeform 616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45" name="Freeform 617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46" name="Freeform 618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47" name="Freeform 619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48" name="Freeform 620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49" name="Freeform 621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50" name="Freeform 622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51" name="Freeform 623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52" name="Freeform 624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953" name="AutoShape 625"/>
              <p:cNvCxnSpPr>
                <a:cxnSpLocks noChangeShapeType="1"/>
                <a:stCxn id="355947" idx="3"/>
                <a:endCxn id="355934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54" name="AutoShape 626"/>
              <p:cNvCxnSpPr>
                <a:cxnSpLocks noChangeShapeType="1"/>
                <a:stCxn id="355948" idx="3"/>
                <a:endCxn id="355934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55" name="AutoShape 627"/>
              <p:cNvCxnSpPr>
                <a:cxnSpLocks noChangeShapeType="1"/>
                <a:stCxn id="355943" idx="3"/>
                <a:endCxn id="355949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56" name="AutoShape 628"/>
              <p:cNvCxnSpPr>
                <a:cxnSpLocks noChangeShapeType="1"/>
                <a:stCxn id="355944" idx="3"/>
                <a:endCxn id="355950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57" name="AutoShape 629"/>
              <p:cNvCxnSpPr>
                <a:cxnSpLocks noChangeShapeType="1"/>
                <a:stCxn id="355945" idx="3"/>
                <a:endCxn id="355951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58" name="AutoShape 630"/>
              <p:cNvCxnSpPr>
                <a:cxnSpLocks noChangeShapeType="1"/>
                <a:stCxn id="355946" idx="3"/>
                <a:endCxn id="355952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59" name="AutoShape 631"/>
              <p:cNvCxnSpPr>
                <a:cxnSpLocks noChangeShapeType="1"/>
                <a:stCxn id="355941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60" name="AutoShape 632"/>
              <p:cNvCxnSpPr>
                <a:cxnSpLocks noChangeShapeType="1"/>
                <a:stCxn id="355942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5961" name="Group 633"/>
            <p:cNvGrpSpPr>
              <a:grpSpLocks/>
            </p:cNvGrpSpPr>
            <p:nvPr/>
          </p:nvGrpSpPr>
          <p:grpSpPr bwMode="auto">
            <a:xfrm>
              <a:off x="626" y="497"/>
              <a:ext cx="392" cy="162"/>
              <a:chOff x="3193" y="2207"/>
              <a:chExt cx="440" cy="183"/>
            </a:xfrm>
          </p:grpSpPr>
          <p:grpSp>
            <p:nvGrpSpPr>
              <p:cNvPr id="355962" name="Group 634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5963" name="Freeform 63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64" name="Freeform 63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65" name="Freeform 63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66" name="Freeform 63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67" name="Freeform 63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68" name="Freeform 64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69" name="Freeform 64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70" name="Freeform 64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71" name="Freeform 64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72" name="Line 64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73" name="Line 64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5974" name="Oval 64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5975" name="AutoShape 647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5976" name="AutoShape 648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977" name="Rectangle 649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5978" name="Freeform 650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79" name="Freeform 651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80" name="Freeform 652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81" name="Freeform 653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82" name="Freeform 654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83" name="Freeform 655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84" name="Freeform 656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85" name="Freeform 657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86" name="Freeform 658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87" name="Freeform 659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88" name="Freeform 660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5989" name="Freeform 661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5990" name="AutoShape 662"/>
              <p:cNvCxnSpPr>
                <a:cxnSpLocks noChangeShapeType="1"/>
                <a:stCxn id="355984" idx="3"/>
                <a:endCxn id="355971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91" name="AutoShape 663"/>
              <p:cNvCxnSpPr>
                <a:cxnSpLocks noChangeShapeType="1"/>
                <a:stCxn id="355985" idx="3"/>
                <a:endCxn id="355971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92" name="AutoShape 664"/>
              <p:cNvCxnSpPr>
                <a:cxnSpLocks noChangeShapeType="1"/>
                <a:stCxn id="355980" idx="3"/>
                <a:endCxn id="355986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93" name="AutoShape 665"/>
              <p:cNvCxnSpPr>
                <a:cxnSpLocks noChangeShapeType="1"/>
                <a:stCxn id="355981" idx="3"/>
                <a:endCxn id="355987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94" name="AutoShape 666"/>
              <p:cNvCxnSpPr>
                <a:cxnSpLocks noChangeShapeType="1"/>
                <a:stCxn id="355982" idx="3"/>
                <a:endCxn id="355988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95" name="AutoShape 667"/>
              <p:cNvCxnSpPr>
                <a:cxnSpLocks noChangeShapeType="1"/>
                <a:stCxn id="355983" idx="3"/>
                <a:endCxn id="355989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96" name="AutoShape 668"/>
              <p:cNvCxnSpPr>
                <a:cxnSpLocks noChangeShapeType="1"/>
                <a:stCxn id="355978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5997" name="AutoShape 669"/>
              <p:cNvCxnSpPr>
                <a:cxnSpLocks noChangeShapeType="1"/>
                <a:stCxn id="355979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355998" name="AutoShape 670"/>
            <p:cNvCxnSpPr>
              <a:cxnSpLocks noChangeShapeType="1"/>
              <a:stCxn id="355973" idx="1"/>
              <a:endCxn id="355826" idx="5"/>
            </p:cNvCxnSpPr>
            <p:nvPr/>
          </p:nvCxnSpPr>
          <p:spPr bwMode="auto">
            <a:xfrm flipH="1">
              <a:off x="580" y="520"/>
              <a:ext cx="119" cy="26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5999" name="AutoShape 671"/>
            <p:cNvCxnSpPr>
              <a:cxnSpLocks noChangeShapeType="1"/>
              <a:stCxn id="355974" idx="4"/>
              <a:endCxn id="355530" idx="0"/>
            </p:cNvCxnSpPr>
            <p:nvPr/>
          </p:nvCxnSpPr>
          <p:spPr bwMode="auto">
            <a:xfrm>
              <a:off x="689" y="522"/>
              <a:ext cx="316" cy="14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00" name="AutoShape 672"/>
            <p:cNvCxnSpPr>
              <a:cxnSpLocks noChangeShapeType="1"/>
              <a:stCxn id="355530" idx="0"/>
              <a:endCxn id="355789" idx="4"/>
            </p:cNvCxnSpPr>
            <p:nvPr/>
          </p:nvCxnSpPr>
          <p:spPr bwMode="auto">
            <a:xfrm flipV="1">
              <a:off x="1005" y="554"/>
              <a:ext cx="378" cy="10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01" name="AutoShape 673"/>
            <p:cNvCxnSpPr>
              <a:cxnSpLocks noChangeShapeType="1"/>
              <a:stCxn id="355528" idx="0"/>
              <a:endCxn id="355826" idx="5"/>
            </p:cNvCxnSpPr>
            <p:nvPr/>
          </p:nvCxnSpPr>
          <p:spPr bwMode="auto">
            <a:xfrm flipH="1">
              <a:off x="580" y="685"/>
              <a:ext cx="426" cy="9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02" name="AutoShape 674"/>
            <p:cNvCxnSpPr>
              <a:cxnSpLocks noChangeShapeType="1"/>
              <a:stCxn id="355529" idx="1"/>
              <a:endCxn id="355345" idx="0"/>
            </p:cNvCxnSpPr>
            <p:nvPr/>
          </p:nvCxnSpPr>
          <p:spPr bwMode="auto">
            <a:xfrm>
              <a:off x="1015" y="672"/>
              <a:ext cx="14" cy="323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03" name="AutoShape 675"/>
            <p:cNvCxnSpPr>
              <a:cxnSpLocks noChangeShapeType="1"/>
              <a:stCxn id="355787" idx="1"/>
              <a:endCxn id="355678" idx="6"/>
            </p:cNvCxnSpPr>
            <p:nvPr/>
          </p:nvCxnSpPr>
          <p:spPr bwMode="auto">
            <a:xfrm>
              <a:off x="1373" y="552"/>
              <a:ext cx="231" cy="27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04" name="AutoShape 676"/>
            <p:cNvCxnSpPr>
              <a:cxnSpLocks noChangeShapeType="1"/>
              <a:stCxn id="355789" idx="1"/>
              <a:endCxn id="355417" idx="1"/>
            </p:cNvCxnSpPr>
            <p:nvPr/>
          </p:nvCxnSpPr>
          <p:spPr bwMode="auto">
            <a:xfrm>
              <a:off x="1379" y="545"/>
              <a:ext cx="356" cy="6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05" name="AutoShape 677"/>
            <p:cNvCxnSpPr>
              <a:cxnSpLocks noChangeShapeType="1"/>
              <a:stCxn id="355418" idx="1"/>
              <a:endCxn id="355677" idx="1"/>
            </p:cNvCxnSpPr>
            <p:nvPr/>
          </p:nvCxnSpPr>
          <p:spPr bwMode="auto">
            <a:xfrm flipH="1">
              <a:off x="1609" y="614"/>
              <a:ext cx="146" cy="22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06" name="AutoShape 678"/>
            <p:cNvCxnSpPr>
              <a:cxnSpLocks noChangeShapeType="1"/>
              <a:stCxn id="355418" idx="1"/>
              <a:endCxn id="355493" idx="0"/>
            </p:cNvCxnSpPr>
            <p:nvPr/>
          </p:nvCxnSpPr>
          <p:spPr bwMode="auto">
            <a:xfrm>
              <a:off x="1755" y="614"/>
              <a:ext cx="12" cy="47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07" name="AutoShape 679"/>
            <p:cNvCxnSpPr>
              <a:cxnSpLocks noChangeShapeType="1"/>
              <a:stCxn id="355419" idx="6"/>
              <a:endCxn id="355641" idx="1"/>
            </p:cNvCxnSpPr>
            <p:nvPr/>
          </p:nvCxnSpPr>
          <p:spPr bwMode="auto">
            <a:xfrm>
              <a:off x="1750" y="611"/>
              <a:ext cx="213" cy="29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08" name="AutoShape 680"/>
            <p:cNvCxnSpPr>
              <a:cxnSpLocks noChangeShapeType="1"/>
              <a:stCxn id="355417" idx="1"/>
              <a:endCxn id="355715" idx="5"/>
            </p:cNvCxnSpPr>
            <p:nvPr/>
          </p:nvCxnSpPr>
          <p:spPr bwMode="auto">
            <a:xfrm>
              <a:off x="1735" y="614"/>
              <a:ext cx="506" cy="12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09" name="AutoShape 681"/>
            <p:cNvCxnSpPr>
              <a:cxnSpLocks noChangeShapeType="1"/>
              <a:stCxn id="355826" idx="1"/>
              <a:endCxn id="355863" idx="1"/>
            </p:cNvCxnSpPr>
            <p:nvPr/>
          </p:nvCxnSpPr>
          <p:spPr bwMode="auto">
            <a:xfrm>
              <a:off x="572" y="773"/>
              <a:ext cx="128" cy="37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10" name="AutoShape 682"/>
            <p:cNvCxnSpPr>
              <a:cxnSpLocks noChangeShapeType="1"/>
              <a:stCxn id="355825" idx="0"/>
              <a:endCxn id="355345" idx="1"/>
            </p:cNvCxnSpPr>
            <p:nvPr/>
          </p:nvCxnSpPr>
          <p:spPr bwMode="auto">
            <a:xfrm>
              <a:off x="576" y="793"/>
              <a:ext cx="449" cy="204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11" name="AutoShape 683"/>
            <p:cNvCxnSpPr>
              <a:cxnSpLocks noChangeShapeType="1"/>
              <a:stCxn id="355715" idx="4"/>
              <a:endCxn id="355640" idx="1"/>
            </p:cNvCxnSpPr>
            <p:nvPr/>
          </p:nvCxnSpPr>
          <p:spPr bwMode="auto">
            <a:xfrm flipH="1">
              <a:off x="1977" y="742"/>
              <a:ext cx="260" cy="16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12" name="AutoShape 684"/>
            <p:cNvCxnSpPr>
              <a:cxnSpLocks noChangeShapeType="1"/>
              <a:stCxn id="355714" idx="1"/>
              <a:endCxn id="355935" idx="1"/>
            </p:cNvCxnSpPr>
            <p:nvPr/>
          </p:nvCxnSpPr>
          <p:spPr bwMode="auto">
            <a:xfrm>
              <a:off x="2247" y="740"/>
              <a:ext cx="103" cy="41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13" name="AutoShape 685"/>
            <p:cNvCxnSpPr>
              <a:cxnSpLocks noChangeShapeType="1"/>
              <a:stCxn id="355675" idx="1"/>
              <a:endCxn id="355640" idx="0"/>
            </p:cNvCxnSpPr>
            <p:nvPr/>
          </p:nvCxnSpPr>
          <p:spPr bwMode="auto">
            <a:xfrm>
              <a:off x="1599" y="882"/>
              <a:ext cx="368" cy="3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14" name="AutoShape 686"/>
            <p:cNvCxnSpPr>
              <a:cxnSpLocks noChangeShapeType="1"/>
              <a:stCxn id="355641" idx="4"/>
              <a:endCxn id="355493" idx="7"/>
            </p:cNvCxnSpPr>
            <p:nvPr/>
          </p:nvCxnSpPr>
          <p:spPr bwMode="auto">
            <a:xfrm flipH="1">
              <a:off x="1771" y="910"/>
              <a:ext cx="196" cy="183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15" name="AutoShape 687"/>
            <p:cNvCxnSpPr>
              <a:cxnSpLocks noChangeShapeType="1"/>
              <a:stCxn id="355640" idx="0"/>
              <a:endCxn id="355752" idx="0"/>
            </p:cNvCxnSpPr>
            <p:nvPr/>
          </p:nvCxnSpPr>
          <p:spPr bwMode="auto">
            <a:xfrm>
              <a:off x="1967" y="921"/>
              <a:ext cx="137" cy="44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16" name="AutoShape 688"/>
            <p:cNvCxnSpPr>
              <a:cxnSpLocks noChangeShapeType="1"/>
              <a:stCxn id="355638" idx="1"/>
              <a:endCxn id="355937" idx="3"/>
            </p:cNvCxnSpPr>
            <p:nvPr/>
          </p:nvCxnSpPr>
          <p:spPr bwMode="auto">
            <a:xfrm>
              <a:off x="1967" y="956"/>
              <a:ext cx="389" cy="20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17" name="AutoShape 689"/>
            <p:cNvCxnSpPr>
              <a:cxnSpLocks noChangeShapeType="1"/>
              <a:stCxn id="355345" idx="3"/>
              <a:endCxn id="355861" idx="1"/>
            </p:cNvCxnSpPr>
            <p:nvPr/>
          </p:nvCxnSpPr>
          <p:spPr bwMode="auto">
            <a:xfrm flipH="1">
              <a:off x="694" y="1004"/>
              <a:ext cx="331" cy="14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18" name="AutoShape 690"/>
            <p:cNvCxnSpPr>
              <a:cxnSpLocks noChangeShapeType="1"/>
              <a:stCxn id="355345" idx="4"/>
              <a:endCxn id="355900" idx="0"/>
            </p:cNvCxnSpPr>
            <p:nvPr/>
          </p:nvCxnSpPr>
          <p:spPr bwMode="auto">
            <a:xfrm>
              <a:off x="1029" y="1006"/>
              <a:ext cx="83" cy="26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19" name="AutoShape 691"/>
            <p:cNvCxnSpPr>
              <a:cxnSpLocks noChangeShapeType="1"/>
              <a:stCxn id="355344" idx="0"/>
              <a:endCxn id="355456" idx="2"/>
            </p:cNvCxnSpPr>
            <p:nvPr/>
          </p:nvCxnSpPr>
          <p:spPr bwMode="auto">
            <a:xfrm>
              <a:off x="1029" y="1017"/>
              <a:ext cx="185" cy="44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20" name="AutoShape 692"/>
            <p:cNvCxnSpPr>
              <a:cxnSpLocks noChangeShapeType="1"/>
              <a:stCxn id="355345" idx="4"/>
              <a:endCxn id="355376" idx="16"/>
            </p:cNvCxnSpPr>
            <p:nvPr/>
          </p:nvCxnSpPr>
          <p:spPr bwMode="auto">
            <a:xfrm>
              <a:off x="1029" y="1006"/>
              <a:ext cx="360" cy="14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21" name="AutoShape 693"/>
            <p:cNvCxnSpPr>
              <a:cxnSpLocks noChangeShapeType="1"/>
              <a:stCxn id="355862" idx="0"/>
              <a:endCxn id="355567" idx="0"/>
            </p:cNvCxnSpPr>
            <p:nvPr/>
          </p:nvCxnSpPr>
          <p:spPr bwMode="auto">
            <a:xfrm>
              <a:off x="704" y="1163"/>
              <a:ext cx="11" cy="29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22" name="AutoShape 694"/>
            <p:cNvCxnSpPr>
              <a:cxnSpLocks noChangeShapeType="1"/>
              <a:stCxn id="355863" idx="5"/>
              <a:endCxn id="355900" idx="3"/>
            </p:cNvCxnSpPr>
            <p:nvPr/>
          </p:nvCxnSpPr>
          <p:spPr bwMode="auto">
            <a:xfrm>
              <a:off x="708" y="1150"/>
              <a:ext cx="400" cy="12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23" name="AutoShape 695"/>
            <p:cNvCxnSpPr>
              <a:cxnSpLocks noChangeShapeType="1"/>
              <a:stCxn id="355381" idx="0"/>
              <a:endCxn id="355900" idx="6"/>
            </p:cNvCxnSpPr>
            <p:nvPr/>
          </p:nvCxnSpPr>
          <p:spPr bwMode="auto">
            <a:xfrm flipH="1">
              <a:off x="1117" y="1179"/>
              <a:ext cx="315" cy="9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24" name="AutoShape 696"/>
            <p:cNvCxnSpPr>
              <a:cxnSpLocks noChangeShapeType="1"/>
              <a:stCxn id="355382" idx="4"/>
              <a:endCxn id="355456" idx="6"/>
            </p:cNvCxnSpPr>
            <p:nvPr/>
          </p:nvCxnSpPr>
          <p:spPr bwMode="auto">
            <a:xfrm flipH="1">
              <a:off x="1224" y="1168"/>
              <a:ext cx="208" cy="29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25" name="AutoShape 697"/>
            <p:cNvCxnSpPr>
              <a:cxnSpLocks noChangeShapeType="1"/>
              <a:stCxn id="355381" idx="0"/>
              <a:endCxn id="355604" idx="1"/>
            </p:cNvCxnSpPr>
            <p:nvPr/>
          </p:nvCxnSpPr>
          <p:spPr bwMode="auto">
            <a:xfrm>
              <a:off x="1432" y="1179"/>
              <a:ext cx="232" cy="294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26" name="AutoShape 698"/>
            <p:cNvCxnSpPr>
              <a:cxnSpLocks noChangeShapeType="1"/>
              <a:stCxn id="355382" idx="4"/>
              <a:endCxn id="355491" idx="1"/>
            </p:cNvCxnSpPr>
            <p:nvPr/>
          </p:nvCxnSpPr>
          <p:spPr bwMode="auto">
            <a:xfrm flipV="1">
              <a:off x="1432" y="1100"/>
              <a:ext cx="325" cy="6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27" name="AutoShape 699"/>
            <p:cNvCxnSpPr>
              <a:cxnSpLocks noChangeShapeType="1"/>
              <a:stCxn id="355493" idx="4"/>
              <a:endCxn id="355604" idx="7"/>
            </p:cNvCxnSpPr>
            <p:nvPr/>
          </p:nvCxnSpPr>
          <p:spPr bwMode="auto">
            <a:xfrm flipH="1">
              <a:off x="1672" y="1102"/>
              <a:ext cx="95" cy="37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28" name="AutoShape 700"/>
            <p:cNvCxnSpPr>
              <a:cxnSpLocks noChangeShapeType="1"/>
              <a:stCxn id="355491" idx="1"/>
              <a:endCxn id="355752" idx="0"/>
            </p:cNvCxnSpPr>
            <p:nvPr/>
          </p:nvCxnSpPr>
          <p:spPr bwMode="auto">
            <a:xfrm>
              <a:off x="1757" y="1100"/>
              <a:ext cx="347" cy="27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29" name="AutoShape 701"/>
            <p:cNvCxnSpPr>
              <a:cxnSpLocks noChangeShapeType="1"/>
              <a:stCxn id="355936" idx="0"/>
              <a:endCxn id="355742" idx="25"/>
            </p:cNvCxnSpPr>
            <p:nvPr/>
          </p:nvCxnSpPr>
          <p:spPr bwMode="auto">
            <a:xfrm flipH="1">
              <a:off x="2144" y="1169"/>
              <a:ext cx="216" cy="194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30" name="AutoShape 702"/>
            <p:cNvCxnSpPr>
              <a:cxnSpLocks noChangeShapeType="1"/>
              <a:stCxn id="355899" idx="0"/>
              <a:endCxn id="355567" idx="7"/>
            </p:cNvCxnSpPr>
            <p:nvPr/>
          </p:nvCxnSpPr>
          <p:spPr bwMode="auto">
            <a:xfrm flipH="1">
              <a:off x="719" y="1290"/>
              <a:ext cx="393" cy="16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31" name="AutoShape 703"/>
            <p:cNvCxnSpPr>
              <a:cxnSpLocks noChangeShapeType="1"/>
              <a:stCxn id="355900" idx="5"/>
              <a:endCxn id="355456" idx="2"/>
            </p:cNvCxnSpPr>
            <p:nvPr/>
          </p:nvCxnSpPr>
          <p:spPr bwMode="auto">
            <a:xfrm>
              <a:off x="1116" y="1277"/>
              <a:ext cx="98" cy="18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32" name="AutoShape 704"/>
            <p:cNvCxnSpPr>
              <a:cxnSpLocks noChangeShapeType="1"/>
              <a:stCxn id="355566" idx="0"/>
              <a:endCxn id="355456" idx="2"/>
            </p:cNvCxnSpPr>
            <p:nvPr/>
          </p:nvCxnSpPr>
          <p:spPr bwMode="auto">
            <a:xfrm flipV="1">
              <a:off x="715" y="1459"/>
              <a:ext cx="499" cy="1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33" name="AutoShape 705"/>
            <p:cNvCxnSpPr>
              <a:cxnSpLocks noChangeShapeType="1"/>
              <a:stCxn id="355453" idx="0"/>
              <a:endCxn id="355602" idx="1"/>
            </p:cNvCxnSpPr>
            <p:nvPr/>
          </p:nvCxnSpPr>
          <p:spPr bwMode="auto">
            <a:xfrm>
              <a:off x="1219" y="1461"/>
              <a:ext cx="439" cy="1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34" name="AutoShape 706"/>
            <p:cNvCxnSpPr>
              <a:cxnSpLocks noChangeShapeType="1"/>
              <a:stCxn id="355596" idx="22"/>
              <a:endCxn id="355751" idx="0"/>
            </p:cNvCxnSpPr>
            <p:nvPr/>
          </p:nvCxnSpPr>
          <p:spPr bwMode="auto">
            <a:xfrm flipV="1">
              <a:off x="1683" y="1392"/>
              <a:ext cx="421" cy="7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35" name="AutoShape 707"/>
            <p:cNvCxnSpPr>
              <a:cxnSpLocks noChangeShapeType="1"/>
              <a:stCxn id="355676" idx="1"/>
              <a:endCxn id="355380" idx="1"/>
            </p:cNvCxnSpPr>
            <p:nvPr/>
          </p:nvCxnSpPr>
          <p:spPr bwMode="auto">
            <a:xfrm flipH="1">
              <a:off x="1422" y="834"/>
              <a:ext cx="167" cy="33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36" name="AutoShape 708"/>
            <p:cNvCxnSpPr>
              <a:cxnSpLocks noChangeShapeType="1"/>
              <a:stCxn id="355677" idx="0"/>
              <a:endCxn id="355493" idx="1"/>
            </p:cNvCxnSpPr>
            <p:nvPr/>
          </p:nvCxnSpPr>
          <p:spPr bwMode="auto">
            <a:xfrm>
              <a:off x="1599" y="847"/>
              <a:ext cx="164" cy="24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6037" name="AutoShape 709"/>
            <p:cNvCxnSpPr>
              <a:cxnSpLocks noChangeShapeType="1"/>
              <a:stCxn id="355530" idx="5"/>
              <a:endCxn id="355677" idx="0"/>
            </p:cNvCxnSpPr>
            <p:nvPr/>
          </p:nvCxnSpPr>
          <p:spPr bwMode="auto">
            <a:xfrm>
              <a:off x="1009" y="672"/>
              <a:ext cx="590" cy="17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699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00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1DCFA7C-C03D-4C3C-B834-04A9DF39539A}" type="slidenum">
              <a:rPr lang="en-US" altLang="ko-KR"/>
              <a:pPr/>
              <a:t>7</a:t>
            </a:fld>
            <a:endParaRPr lang="en-US" altLang="ko-KR"/>
          </a:p>
        </p:txBody>
      </p:sp>
      <p:sp>
        <p:nvSpPr>
          <p:cNvPr id="3563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Hierarchical networks – backbone </a:t>
            </a:r>
          </a:p>
        </p:txBody>
      </p:sp>
      <p:sp>
        <p:nvSpPr>
          <p:cNvPr id="35635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4994275" cy="5191125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Construct a </a:t>
            </a:r>
            <a:r>
              <a:rPr lang="en-US" altLang="ko-KR" b="1" i="1">
                <a:ea typeface="굴림" charset="-127"/>
              </a:rPr>
              <a:t>backbone</a:t>
            </a:r>
            <a:r>
              <a:rPr lang="en-US" altLang="ko-KR">
                <a:ea typeface="굴림" charset="-127"/>
              </a:rPr>
              <a:t> network</a:t>
            </a:r>
          </a:p>
          <a:p>
            <a:pPr lvl="1"/>
            <a:r>
              <a:rPr lang="en-US" altLang="ko-KR">
                <a:ea typeface="굴림" charset="-127"/>
              </a:rPr>
              <a:t>Some nodes “control” their neighbors – they form a (minimal) </a:t>
            </a:r>
            <a:r>
              <a:rPr lang="en-US" altLang="ko-KR" b="1" i="1">
                <a:ea typeface="굴림" charset="-127"/>
              </a:rPr>
              <a:t>dominating set </a:t>
            </a:r>
            <a:endParaRPr lang="en-US" altLang="ko-KR">
              <a:ea typeface="굴림" charset="-127"/>
            </a:endParaRPr>
          </a:p>
          <a:p>
            <a:pPr lvl="1"/>
            <a:r>
              <a:rPr lang="en-US" altLang="ko-KR">
                <a:ea typeface="굴림" charset="-127"/>
              </a:rPr>
              <a:t>Each node should have a  controlling neighbor</a:t>
            </a:r>
          </a:p>
        </p:txBody>
      </p:sp>
      <p:grpSp>
        <p:nvGrpSpPr>
          <p:cNvPr id="357047" name="Group 695"/>
          <p:cNvGrpSpPr>
            <a:grpSpLocks/>
          </p:cNvGrpSpPr>
          <p:nvPr/>
        </p:nvGrpSpPr>
        <p:grpSpPr bwMode="auto">
          <a:xfrm>
            <a:off x="5445125" y="1039813"/>
            <a:ext cx="3449638" cy="1779587"/>
            <a:chOff x="377" y="361"/>
            <a:chExt cx="2173" cy="1121"/>
          </a:xfrm>
        </p:grpSpPr>
        <p:sp>
          <p:nvSpPr>
            <p:cNvPr id="356356" name="Rectangle 4"/>
            <p:cNvSpPr>
              <a:spLocks noChangeArrowheads="1"/>
            </p:cNvSpPr>
            <p:nvPr/>
          </p:nvSpPr>
          <p:spPr bwMode="auto">
            <a:xfrm rot="-513653">
              <a:off x="978" y="621"/>
              <a:ext cx="150" cy="564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6357" name="Oval 5"/>
            <p:cNvSpPr>
              <a:spLocks noChangeArrowheads="1"/>
            </p:cNvSpPr>
            <p:nvPr/>
          </p:nvSpPr>
          <p:spPr bwMode="auto">
            <a:xfrm>
              <a:off x="1808" y="736"/>
              <a:ext cx="452" cy="238"/>
            </a:xfrm>
            <a:prstGeom prst="ellipse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6358" name="Oval 6"/>
            <p:cNvSpPr>
              <a:spLocks noChangeArrowheads="1"/>
            </p:cNvSpPr>
            <p:nvPr/>
          </p:nvSpPr>
          <p:spPr bwMode="auto">
            <a:xfrm>
              <a:off x="1586" y="916"/>
              <a:ext cx="472" cy="249"/>
            </a:xfrm>
            <a:prstGeom prst="ellipse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6359" name="Oval 7"/>
            <p:cNvSpPr>
              <a:spLocks noChangeArrowheads="1"/>
            </p:cNvSpPr>
            <p:nvPr/>
          </p:nvSpPr>
          <p:spPr bwMode="auto">
            <a:xfrm>
              <a:off x="1264" y="988"/>
              <a:ext cx="460" cy="243"/>
            </a:xfrm>
            <a:prstGeom prst="ellipse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6360" name="Oval 8"/>
            <p:cNvSpPr>
              <a:spLocks noChangeArrowheads="1"/>
            </p:cNvSpPr>
            <p:nvPr/>
          </p:nvSpPr>
          <p:spPr bwMode="auto">
            <a:xfrm>
              <a:off x="916" y="1080"/>
              <a:ext cx="464" cy="245"/>
            </a:xfrm>
            <a:prstGeom prst="ellipse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6361" name="Oval 9"/>
            <p:cNvSpPr>
              <a:spLocks noChangeArrowheads="1"/>
            </p:cNvSpPr>
            <p:nvPr/>
          </p:nvSpPr>
          <p:spPr bwMode="auto">
            <a:xfrm>
              <a:off x="858" y="837"/>
              <a:ext cx="452" cy="242"/>
            </a:xfrm>
            <a:prstGeom prst="ellipse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6362" name="Oval 10"/>
            <p:cNvSpPr>
              <a:spLocks noChangeArrowheads="1"/>
            </p:cNvSpPr>
            <p:nvPr/>
          </p:nvSpPr>
          <p:spPr bwMode="auto">
            <a:xfrm>
              <a:off x="844" y="507"/>
              <a:ext cx="436" cy="242"/>
            </a:xfrm>
            <a:prstGeom prst="ellipse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356363" name="Group 11"/>
            <p:cNvGrpSpPr>
              <a:grpSpLocks/>
            </p:cNvGrpSpPr>
            <p:nvPr/>
          </p:nvGrpSpPr>
          <p:grpSpPr bwMode="auto">
            <a:xfrm>
              <a:off x="830" y="845"/>
              <a:ext cx="389" cy="161"/>
              <a:chOff x="3193" y="2207"/>
              <a:chExt cx="440" cy="183"/>
            </a:xfrm>
          </p:grpSpPr>
          <p:grpSp>
            <p:nvGrpSpPr>
              <p:cNvPr id="356364" name="Group 12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365" name="Freeform 1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66" name="Freeform 1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67" name="Freeform 1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68" name="Freeform 1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69" name="Freeform 1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70" name="Freeform 1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71" name="Freeform 1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72" name="Freeform 2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73" name="Freeform 2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74" name="Line 2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75" name="Line 2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376" name="Oval 2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377" name="AutoShape 25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378" name="AutoShape 26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379" name="Rectangle 27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380" name="Freeform 28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81" name="Freeform 29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82" name="Freeform 30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83" name="Freeform 31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84" name="Freeform 32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85" name="Freeform 33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86" name="Freeform 34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87" name="Freeform 35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88" name="Freeform 36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89" name="Freeform 37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90" name="Freeform 38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391" name="Freeform 39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392" name="AutoShape 40"/>
              <p:cNvCxnSpPr>
                <a:cxnSpLocks noChangeShapeType="1"/>
                <a:stCxn id="356386" idx="3"/>
                <a:endCxn id="356373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393" name="AutoShape 41"/>
              <p:cNvCxnSpPr>
                <a:cxnSpLocks noChangeShapeType="1"/>
                <a:stCxn id="356387" idx="3"/>
                <a:endCxn id="356373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394" name="AutoShape 42"/>
              <p:cNvCxnSpPr>
                <a:cxnSpLocks noChangeShapeType="1"/>
                <a:stCxn id="356382" idx="3"/>
                <a:endCxn id="356388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395" name="AutoShape 43"/>
              <p:cNvCxnSpPr>
                <a:cxnSpLocks noChangeShapeType="1"/>
                <a:stCxn id="356383" idx="3"/>
                <a:endCxn id="356389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396" name="AutoShape 44"/>
              <p:cNvCxnSpPr>
                <a:cxnSpLocks noChangeShapeType="1"/>
                <a:stCxn id="356384" idx="3"/>
                <a:endCxn id="356390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397" name="AutoShape 45"/>
              <p:cNvCxnSpPr>
                <a:cxnSpLocks noChangeShapeType="1"/>
                <a:stCxn id="356385" idx="3"/>
                <a:endCxn id="356391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398" name="AutoShape 46"/>
              <p:cNvCxnSpPr>
                <a:cxnSpLocks noChangeShapeType="1"/>
                <a:stCxn id="356380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399" name="AutoShape 47"/>
              <p:cNvCxnSpPr>
                <a:cxnSpLocks noChangeShapeType="1"/>
                <a:stCxn id="356381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400" name="Group 48"/>
            <p:cNvGrpSpPr>
              <a:grpSpLocks/>
            </p:cNvGrpSpPr>
            <p:nvPr/>
          </p:nvGrpSpPr>
          <p:grpSpPr bwMode="auto">
            <a:xfrm>
              <a:off x="1233" y="1007"/>
              <a:ext cx="389" cy="161"/>
              <a:chOff x="3193" y="2207"/>
              <a:chExt cx="440" cy="183"/>
            </a:xfrm>
          </p:grpSpPr>
          <p:grpSp>
            <p:nvGrpSpPr>
              <p:cNvPr id="356401" name="Group 49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402" name="Freeform 5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03" name="Freeform 5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04" name="Freeform 5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05" name="Freeform 5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06" name="Freeform 5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07" name="Freeform 5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08" name="Freeform 5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09" name="Freeform 5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10" name="Freeform 5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11" name="Line 5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12" name="Line 6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13" name="Oval 6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414" name="AutoShape 62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415" name="AutoShape 63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416" name="Rectangle 64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417" name="Freeform 65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18" name="Freeform 66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19" name="Freeform 67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20" name="Freeform 68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21" name="Freeform 69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22" name="Freeform 70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23" name="Freeform 71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24" name="Freeform 72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25" name="Freeform 73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26" name="Freeform 74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27" name="Freeform 75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28" name="Freeform 76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429" name="AutoShape 77"/>
              <p:cNvCxnSpPr>
                <a:cxnSpLocks noChangeShapeType="1"/>
                <a:stCxn id="356423" idx="3"/>
                <a:endCxn id="356410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30" name="AutoShape 78"/>
              <p:cNvCxnSpPr>
                <a:cxnSpLocks noChangeShapeType="1"/>
                <a:stCxn id="356424" idx="3"/>
                <a:endCxn id="356410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31" name="AutoShape 79"/>
              <p:cNvCxnSpPr>
                <a:cxnSpLocks noChangeShapeType="1"/>
                <a:stCxn id="356419" idx="3"/>
                <a:endCxn id="356425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32" name="AutoShape 80"/>
              <p:cNvCxnSpPr>
                <a:cxnSpLocks noChangeShapeType="1"/>
                <a:stCxn id="356420" idx="3"/>
                <a:endCxn id="356426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33" name="AutoShape 81"/>
              <p:cNvCxnSpPr>
                <a:cxnSpLocks noChangeShapeType="1"/>
                <a:stCxn id="356421" idx="3"/>
                <a:endCxn id="356427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34" name="AutoShape 82"/>
              <p:cNvCxnSpPr>
                <a:cxnSpLocks noChangeShapeType="1"/>
                <a:stCxn id="356422" idx="3"/>
                <a:endCxn id="356428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35" name="AutoShape 83"/>
              <p:cNvCxnSpPr>
                <a:cxnSpLocks noChangeShapeType="1"/>
                <a:stCxn id="356417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36" name="AutoShape 84"/>
              <p:cNvCxnSpPr>
                <a:cxnSpLocks noChangeShapeType="1"/>
                <a:stCxn id="356418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437" name="Group 85"/>
            <p:cNvGrpSpPr>
              <a:grpSpLocks/>
            </p:cNvGrpSpPr>
            <p:nvPr/>
          </p:nvGrpSpPr>
          <p:grpSpPr bwMode="auto">
            <a:xfrm>
              <a:off x="1546" y="455"/>
              <a:ext cx="389" cy="161"/>
              <a:chOff x="3193" y="2207"/>
              <a:chExt cx="440" cy="183"/>
            </a:xfrm>
          </p:grpSpPr>
          <p:grpSp>
            <p:nvGrpSpPr>
              <p:cNvPr id="356438" name="Group 86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439" name="Freeform 8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40" name="Freeform 8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41" name="Freeform 8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42" name="Freeform 9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43" name="Freeform 9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44" name="Freeform 9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45" name="Freeform 9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46" name="Freeform 9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47" name="Freeform 9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48" name="Line 9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49" name="Line 9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50" name="Oval 9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451" name="AutoShape 99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452" name="AutoShape 100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453" name="Rectangle 101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454" name="Freeform 102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55" name="Freeform 103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56" name="Freeform 104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57" name="Freeform 105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58" name="Freeform 106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59" name="Freeform 107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60" name="Freeform 108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61" name="Freeform 109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62" name="Freeform 110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63" name="Freeform 111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64" name="Freeform 112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65" name="Freeform 113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466" name="AutoShape 114"/>
              <p:cNvCxnSpPr>
                <a:cxnSpLocks noChangeShapeType="1"/>
                <a:stCxn id="356460" idx="3"/>
                <a:endCxn id="356447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67" name="AutoShape 115"/>
              <p:cNvCxnSpPr>
                <a:cxnSpLocks noChangeShapeType="1"/>
                <a:stCxn id="356461" idx="3"/>
                <a:endCxn id="356447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68" name="AutoShape 116"/>
              <p:cNvCxnSpPr>
                <a:cxnSpLocks noChangeShapeType="1"/>
                <a:stCxn id="356456" idx="3"/>
                <a:endCxn id="356462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69" name="AutoShape 117"/>
              <p:cNvCxnSpPr>
                <a:cxnSpLocks noChangeShapeType="1"/>
                <a:stCxn id="356457" idx="3"/>
                <a:endCxn id="356463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70" name="AutoShape 118"/>
              <p:cNvCxnSpPr>
                <a:cxnSpLocks noChangeShapeType="1"/>
                <a:stCxn id="356458" idx="3"/>
                <a:endCxn id="356464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71" name="AutoShape 119"/>
              <p:cNvCxnSpPr>
                <a:cxnSpLocks noChangeShapeType="1"/>
                <a:stCxn id="356459" idx="3"/>
                <a:endCxn id="356465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72" name="AutoShape 120"/>
              <p:cNvCxnSpPr>
                <a:cxnSpLocks noChangeShapeType="1"/>
                <a:stCxn id="356454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473" name="AutoShape 121"/>
              <p:cNvCxnSpPr>
                <a:cxnSpLocks noChangeShapeType="1"/>
                <a:stCxn id="356455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474" name="Group 122"/>
            <p:cNvGrpSpPr>
              <a:grpSpLocks/>
            </p:cNvGrpSpPr>
            <p:nvPr/>
          </p:nvGrpSpPr>
          <p:grpSpPr bwMode="auto">
            <a:xfrm>
              <a:off x="1020" y="1303"/>
              <a:ext cx="389" cy="161"/>
              <a:chOff x="3193" y="2207"/>
              <a:chExt cx="440" cy="183"/>
            </a:xfrm>
          </p:grpSpPr>
          <p:grpSp>
            <p:nvGrpSpPr>
              <p:cNvPr id="356475" name="Group 123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476" name="Freeform 12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77" name="Freeform 12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78" name="Freeform 12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79" name="Freeform 12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80" name="Freeform 12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81" name="Freeform 12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82" name="Freeform 13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83" name="Freeform 13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84" name="Freeform 13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85" name="Line 13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86" name="Line 13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487" name="Oval 13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488" name="AutoShape 136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489" name="AutoShape 137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490" name="Rectangle 138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491" name="Freeform 139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92" name="Freeform 140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93" name="Freeform 141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94" name="Freeform 142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95" name="Freeform 143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96" name="Freeform 144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97" name="Freeform 145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98" name="Freeform 146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499" name="Freeform 147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00" name="Freeform 148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01" name="Freeform 149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02" name="Freeform 150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503" name="AutoShape 151"/>
              <p:cNvCxnSpPr>
                <a:cxnSpLocks noChangeShapeType="1"/>
                <a:stCxn id="356497" idx="3"/>
                <a:endCxn id="356484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04" name="AutoShape 152"/>
              <p:cNvCxnSpPr>
                <a:cxnSpLocks noChangeShapeType="1"/>
                <a:stCxn id="356498" idx="3"/>
                <a:endCxn id="356484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05" name="AutoShape 153"/>
              <p:cNvCxnSpPr>
                <a:cxnSpLocks noChangeShapeType="1"/>
                <a:stCxn id="356493" idx="3"/>
                <a:endCxn id="356499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06" name="AutoShape 154"/>
              <p:cNvCxnSpPr>
                <a:cxnSpLocks noChangeShapeType="1"/>
                <a:stCxn id="356494" idx="3"/>
                <a:endCxn id="356500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07" name="AutoShape 155"/>
              <p:cNvCxnSpPr>
                <a:cxnSpLocks noChangeShapeType="1"/>
                <a:stCxn id="356495" idx="3"/>
                <a:endCxn id="356501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08" name="AutoShape 156"/>
              <p:cNvCxnSpPr>
                <a:cxnSpLocks noChangeShapeType="1"/>
                <a:stCxn id="356496" idx="3"/>
                <a:endCxn id="356502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09" name="AutoShape 157"/>
              <p:cNvCxnSpPr>
                <a:cxnSpLocks noChangeShapeType="1"/>
                <a:stCxn id="356491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10" name="AutoShape 158"/>
              <p:cNvCxnSpPr>
                <a:cxnSpLocks noChangeShapeType="1"/>
                <a:stCxn id="356492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511" name="Group 159"/>
            <p:cNvGrpSpPr>
              <a:grpSpLocks/>
            </p:cNvGrpSpPr>
            <p:nvPr/>
          </p:nvGrpSpPr>
          <p:grpSpPr bwMode="auto">
            <a:xfrm>
              <a:off x="1568" y="941"/>
              <a:ext cx="389" cy="161"/>
              <a:chOff x="3193" y="2207"/>
              <a:chExt cx="440" cy="183"/>
            </a:xfrm>
          </p:grpSpPr>
          <p:grpSp>
            <p:nvGrpSpPr>
              <p:cNvPr id="356512" name="Group 160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513" name="Freeform 16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14" name="Freeform 16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15" name="Freeform 16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16" name="Freeform 16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17" name="Freeform 16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18" name="Freeform 16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19" name="Freeform 16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20" name="Freeform 16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21" name="Freeform 16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22" name="Line 17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23" name="Line 17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24" name="Oval 17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525" name="AutoShape 173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526" name="AutoShape 174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527" name="Rectangle 175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528" name="Freeform 176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29" name="Freeform 177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30" name="Freeform 178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31" name="Freeform 179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32" name="Freeform 180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33" name="Freeform 181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34" name="Freeform 182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35" name="Freeform 183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36" name="Freeform 184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37" name="Freeform 185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38" name="Freeform 186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39" name="Freeform 187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540" name="AutoShape 188"/>
              <p:cNvCxnSpPr>
                <a:cxnSpLocks noChangeShapeType="1"/>
                <a:stCxn id="356534" idx="3"/>
                <a:endCxn id="356521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41" name="AutoShape 189"/>
              <p:cNvCxnSpPr>
                <a:cxnSpLocks noChangeShapeType="1"/>
                <a:stCxn id="356535" idx="3"/>
                <a:endCxn id="356521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42" name="AutoShape 190"/>
              <p:cNvCxnSpPr>
                <a:cxnSpLocks noChangeShapeType="1"/>
                <a:stCxn id="356530" idx="3"/>
                <a:endCxn id="356536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43" name="AutoShape 191"/>
              <p:cNvCxnSpPr>
                <a:cxnSpLocks noChangeShapeType="1"/>
                <a:stCxn id="356531" idx="3"/>
                <a:endCxn id="356537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44" name="AutoShape 192"/>
              <p:cNvCxnSpPr>
                <a:cxnSpLocks noChangeShapeType="1"/>
                <a:stCxn id="356532" idx="3"/>
                <a:endCxn id="356538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45" name="AutoShape 193"/>
              <p:cNvCxnSpPr>
                <a:cxnSpLocks noChangeShapeType="1"/>
                <a:stCxn id="356533" idx="3"/>
                <a:endCxn id="356539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46" name="AutoShape 194"/>
              <p:cNvCxnSpPr>
                <a:cxnSpLocks noChangeShapeType="1"/>
                <a:stCxn id="356528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47" name="AutoShape 195"/>
              <p:cNvCxnSpPr>
                <a:cxnSpLocks noChangeShapeType="1"/>
                <a:stCxn id="356529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548" name="Group 196"/>
            <p:cNvGrpSpPr>
              <a:grpSpLocks/>
            </p:cNvGrpSpPr>
            <p:nvPr/>
          </p:nvGrpSpPr>
          <p:grpSpPr bwMode="auto">
            <a:xfrm>
              <a:off x="806" y="513"/>
              <a:ext cx="389" cy="161"/>
              <a:chOff x="3193" y="2207"/>
              <a:chExt cx="440" cy="183"/>
            </a:xfrm>
          </p:grpSpPr>
          <p:grpSp>
            <p:nvGrpSpPr>
              <p:cNvPr id="356549" name="Group 197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550" name="Freeform 19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51" name="Freeform 19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52" name="Freeform 20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53" name="Freeform 20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54" name="Freeform 20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55" name="Freeform 20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56" name="Freeform 20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57" name="Freeform 20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58" name="Freeform 20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59" name="Line 20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60" name="Line 20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61" name="Oval 20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562" name="AutoShape 210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563" name="AutoShape 211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564" name="Rectangle 212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565" name="Freeform 213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66" name="Freeform 214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67" name="Freeform 215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68" name="Freeform 216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69" name="Freeform 217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70" name="Freeform 218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71" name="Freeform 219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72" name="Freeform 220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73" name="Freeform 221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74" name="Freeform 222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75" name="Freeform 223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576" name="Freeform 224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577" name="AutoShape 225"/>
              <p:cNvCxnSpPr>
                <a:cxnSpLocks noChangeShapeType="1"/>
                <a:stCxn id="356571" idx="3"/>
                <a:endCxn id="356558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78" name="AutoShape 226"/>
              <p:cNvCxnSpPr>
                <a:cxnSpLocks noChangeShapeType="1"/>
                <a:stCxn id="356572" idx="3"/>
                <a:endCxn id="356558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79" name="AutoShape 227"/>
              <p:cNvCxnSpPr>
                <a:cxnSpLocks noChangeShapeType="1"/>
                <a:stCxn id="356567" idx="3"/>
                <a:endCxn id="356573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80" name="AutoShape 228"/>
              <p:cNvCxnSpPr>
                <a:cxnSpLocks noChangeShapeType="1"/>
                <a:stCxn id="356568" idx="3"/>
                <a:endCxn id="356574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81" name="AutoShape 229"/>
              <p:cNvCxnSpPr>
                <a:cxnSpLocks noChangeShapeType="1"/>
                <a:stCxn id="356569" idx="3"/>
                <a:endCxn id="356575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82" name="AutoShape 230"/>
              <p:cNvCxnSpPr>
                <a:cxnSpLocks noChangeShapeType="1"/>
                <a:stCxn id="356570" idx="3"/>
                <a:endCxn id="356576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83" name="AutoShape 231"/>
              <p:cNvCxnSpPr>
                <a:cxnSpLocks noChangeShapeType="1"/>
                <a:stCxn id="356565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584" name="AutoShape 232"/>
              <p:cNvCxnSpPr>
                <a:cxnSpLocks noChangeShapeType="1"/>
                <a:stCxn id="356566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585" name="Group 233"/>
            <p:cNvGrpSpPr>
              <a:grpSpLocks/>
            </p:cNvGrpSpPr>
            <p:nvPr/>
          </p:nvGrpSpPr>
          <p:grpSpPr bwMode="auto">
            <a:xfrm>
              <a:off x="516" y="1304"/>
              <a:ext cx="389" cy="161"/>
              <a:chOff x="3193" y="2207"/>
              <a:chExt cx="440" cy="183"/>
            </a:xfrm>
          </p:grpSpPr>
          <p:grpSp>
            <p:nvGrpSpPr>
              <p:cNvPr id="356586" name="Group 234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587" name="Freeform 23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88" name="Freeform 23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89" name="Freeform 23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90" name="Freeform 23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91" name="Freeform 23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92" name="Freeform 24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93" name="Freeform 24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94" name="Freeform 24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95" name="Freeform 24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96" name="Line 24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97" name="Line 24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598" name="Oval 24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599" name="AutoShape 247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600" name="AutoShape 248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601" name="Rectangle 249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602" name="Freeform 250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03" name="Freeform 251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04" name="Freeform 252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05" name="Freeform 253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06" name="Freeform 254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07" name="Freeform 255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08" name="Freeform 256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09" name="Freeform 257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10" name="Freeform 258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11" name="Freeform 259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12" name="Freeform 260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13" name="Freeform 261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614" name="AutoShape 262"/>
              <p:cNvCxnSpPr>
                <a:cxnSpLocks noChangeShapeType="1"/>
                <a:stCxn id="356608" idx="3"/>
                <a:endCxn id="356595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15" name="AutoShape 263"/>
              <p:cNvCxnSpPr>
                <a:cxnSpLocks noChangeShapeType="1"/>
                <a:stCxn id="356609" idx="3"/>
                <a:endCxn id="356595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16" name="AutoShape 264"/>
              <p:cNvCxnSpPr>
                <a:cxnSpLocks noChangeShapeType="1"/>
                <a:stCxn id="356604" idx="3"/>
                <a:endCxn id="356610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17" name="AutoShape 265"/>
              <p:cNvCxnSpPr>
                <a:cxnSpLocks noChangeShapeType="1"/>
                <a:stCxn id="356605" idx="3"/>
                <a:endCxn id="356611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18" name="AutoShape 266"/>
              <p:cNvCxnSpPr>
                <a:cxnSpLocks noChangeShapeType="1"/>
                <a:stCxn id="356606" idx="3"/>
                <a:endCxn id="356612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19" name="AutoShape 267"/>
              <p:cNvCxnSpPr>
                <a:cxnSpLocks noChangeShapeType="1"/>
                <a:stCxn id="356607" idx="3"/>
                <a:endCxn id="356613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20" name="AutoShape 268"/>
              <p:cNvCxnSpPr>
                <a:cxnSpLocks noChangeShapeType="1"/>
                <a:stCxn id="356602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21" name="AutoShape 269"/>
              <p:cNvCxnSpPr>
                <a:cxnSpLocks noChangeShapeType="1"/>
                <a:stCxn id="356603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622" name="Group 270"/>
            <p:cNvGrpSpPr>
              <a:grpSpLocks/>
            </p:cNvGrpSpPr>
            <p:nvPr/>
          </p:nvGrpSpPr>
          <p:grpSpPr bwMode="auto">
            <a:xfrm>
              <a:off x="1469" y="1321"/>
              <a:ext cx="389" cy="161"/>
              <a:chOff x="3193" y="2207"/>
              <a:chExt cx="440" cy="183"/>
            </a:xfrm>
          </p:grpSpPr>
          <p:grpSp>
            <p:nvGrpSpPr>
              <p:cNvPr id="356623" name="Group 271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624" name="Freeform 27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25" name="Freeform 27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26" name="Freeform 27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27" name="Freeform 27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28" name="Freeform 27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29" name="Freeform 27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30" name="Freeform 27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31" name="Freeform 27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32" name="Freeform 28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33" name="Line 28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34" name="Line 28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35" name="Oval 28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636" name="AutoShape 284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637" name="AutoShape 285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638" name="Rectangle 286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639" name="Freeform 287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40" name="Freeform 288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41" name="Freeform 289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42" name="Freeform 290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43" name="Freeform 291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44" name="Freeform 292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45" name="Freeform 293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46" name="Freeform 294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47" name="Freeform 295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48" name="Freeform 296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49" name="Freeform 297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50" name="Freeform 298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651" name="AutoShape 299"/>
              <p:cNvCxnSpPr>
                <a:cxnSpLocks noChangeShapeType="1"/>
                <a:stCxn id="356645" idx="3"/>
                <a:endCxn id="356632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52" name="AutoShape 300"/>
              <p:cNvCxnSpPr>
                <a:cxnSpLocks noChangeShapeType="1"/>
                <a:stCxn id="356646" idx="3"/>
                <a:endCxn id="356632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53" name="AutoShape 301"/>
              <p:cNvCxnSpPr>
                <a:cxnSpLocks noChangeShapeType="1"/>
                <a:stCxn id="356641" idx="3"/>
                <a:endCxn id="356647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54" name="AutoShape 302"/>
              <p:cNvCxnSpPr>
                <a:cxnSpLocks noChangeShapeType="1"/>
                <a:stCxn id="356642" idx="3"/>
                <a:endCxn id="356648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55" name="AutoShape 303"/>
              <p:cNvCxnSpPr>
                <a:cxnSpLocks noChangeShapeType="1"/>
                <a:stCxn id="356643" idx="3"/>
                <a:endCxn id="356649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56" name="AutoShape 304"/>
              <p:cNvCxnSpPr>
                <a:cxnSpLocks noChangeShapeType="1"/>
                <a:stCxn id="356644" idx="3"/>
                <a:endCxn id="356650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57" name="AutoShape 305"/>
              <p:cNvCxnSpPr>
                <a:cxnSpLocks noChangeShapeType="1"/>
                <a:stCxn id="356639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58" name="AutoShape 306"/>
              <p:cNvCxnSpPr>
                <a:cxnSpLocks noChangeShapeType="1"/>
                <a:stCxn id="356640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659" name="Group 307"/>
            <p:cNvGrpSpPr>
              <a:grpSpLocks/>
            </p:cNvGrpSpPr>
            <p:nvPr/>
          </p:nvGrpSpPr>
          <p:grpSpPr bwMode="auto">
            <a:xfrm>
              <a:off x="1768" y="749"/>
              <a:ext cx="389" cy="161"/>
              <a:chOff x="3193" y="2207"/>
              <a:chExt cx="440" cy="183"/>
            </a:xfrm>
          </p:grpSpPr>
          <p:grpSp>
            <p:nvGrpSpPr>
              <p:cNvPr id="356660" name="Group 308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661" name="Freeform 30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62" name="Freeform 31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63" name="Freeform 31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64" name="Freeform 31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65" name="Freeform 31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66" name="Freeform 31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67" name="Freeform 31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68" name="Freeform 31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69" name="Freeform 31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70" name="Line 31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71" name="Line 31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72" name="Oval 32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673" name="AutoShape 321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674" name="AutoShape 322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675" name="Rectangle 323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676" name="Freeform 324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77" name="Freeform 325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78" name="Freeform 326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79" name="Freeform 327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80" name="Freeform 328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81" name="Freeform 329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82" name="Freeform 330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83" name="Freeform 331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84" name="Freeform 332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85" name="Freeform 333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86" name="Freeform 334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687" name="Freeform 335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688" name="AutoShape 336"/>
              <p:cNvCxnSpPr>
                <a:cxnSpLocks noChangeShapeType="1"/>
                <a:stCxn id="356682" idx="3"/>
                <a:endCxn id="356669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89" name="AutoShape 337"/>
              <p:cNvCxnSpPr>
                <a:cxnSpLocks noChangeShapeType="1"/>
                <a:stCxn id="356683" idx="3"/>
                <a:endCxn id="356669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90" name="AutoShape 338"/>
              <p:cNvCxnSpPr>
                <a:cxnSpLocks noChangeShapeType="1"/>
                <a:stCxn id="356678" idx="3"/>
                <a:endCxn id="356684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91" name="AutoShape 339"/>
              <p:cNvCxnSpPr>
                <a:cxnSpLocks noChangeShapeType="1"/>
                <a:stCxn id="356679" idx="3"/>
                <a:endCxn id="356685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92" name="AutoShape 340"/>
              <p:cNvCxnSpPr>
                <a:cxnSpLocks noChangeShapeType="1"/>
                <a:stCxn id="356680" idx="3"/>
                <a:endCxn id="356686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93" name="AutoShape 341"/>
              <p:cNvCxnSpPr>
                <a:cxnSpLocks noChangeShapeType="1"/>
                <a:stCxn id="356681" idx="3"/>
                <a:endCxn id="356687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94" name="AutoShape 342"/>
              <p:cNvCxnSpPr>
                <a:cxnSpLocks noChangeShapeType="1"/>
                <a:stCxn id="356676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695" name="AutoShape 343"/>
              <p:cNvCxnSpPr>
                <a:cxnSpLocks noChangeShapeType="1"/>
                <a:stCxn id="356677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696" name="Group 344"/>
            <p:cNvGrpSpPr>
              <a:grpSpLocks/>
            </p:cNvGrpSpPr>
            <p:nvPr/>
          </p:nvGrpSpPr>
          <p:grpSpPr bwMode="auto">
            <a:xfrm>
              <a:off x="1400" y="675"/>
              <a:ext cx="389" cy="161"/>
              <a:chOff x="3193" y="2207"/>
              <a:chExt cx="440" cy="183"/>
            </a:xfrm>
          </p:grpSpPr>
          <p:grpSp>
            <p:nvGrpSpPr>
              <p:cNvPr id="356697" name="Group 345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698" name="Freeform 34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699" name="Freeform 34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00" name="Freeform 34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01" name="Freeform 34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02" name="Freeform 35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03" name="Freeform 35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04" name="Freeform 35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05" name="Freeform 35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06" name="Freeform 35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07" name="Line 35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08" name="Line 35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09" name="Oval 35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710" name="AutoShape 358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711" name="AutoShape 359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712" name="Rectangle 360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713" name="Freeform 361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14" name="Freeform 362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15" name="Freeform 363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16" name="Freeform 364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17" name="Freeform 365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18" name="Freeform 366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19" name="Freeform 367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20" name="Freeform 368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21" name="Freeform 369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22" name="Freeform 370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23" name="Freeform 371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24" name="Freeform 372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725" name="AutoShape 373"/>
              <p:cNvCxnSpPr>
                <a:cxnSpLocks noChangeShapeType="1"/>
                <a:stCxn id="356719" idx="3"/>
                <a:endCxn id="356706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26" name="AutoShape 374"/>
              <p:cNvCxnSpPr>
                <a:cxnSpLocks noChangeShapeType="1"/>
                <a:stCxn id="356720" idx="3"/>
                <a:endCxn id="356706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27" name="AutoShape 375"/>
              <p:cNvCxnSpPr>
                <a:cxnSpLocks noChangeShapeType="1"/>
                <a:stCxn id="356715" idx="3"/>
                <a:endCxn id="356721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28" name="AutoShape 376"/>
              <p:cNvCxnSpPr>
                <a:cxnSpLocks noChangeShapeType="1"/>
                <a:stCxn id="356716" idx="3"/>
                <a:endCxn id="356722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29" name="AutoShape 377"/>
              <p:cNvCxnSpPr>
                <a:cxnSpLocks noChangeShapeType="1"/>
                <a:stCxn id="356717" idx="3"/>
                <a:endCxn id="356723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30" name="AutoShape 378"/>
              <p:cNvCxnSpPr>
                <a:cxnSpLocks noChangeShapeType="1"/>
                <a:stCxn id="356718" idx="3"/>
                <a:endCxn id="356724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31" name="AutoShape 379"/>
              <p:cNvCxnSpPr>
                <a:cxnSpLocks noChangeShapeType="1"/>
                <a:stCxn id="356713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32" name="AutoShape 380"/>
              <p:cNvCxnSpPr>
                <a:cxnSpLocks noChangeShapeType="1"/>
                <a:stCxn id="356714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733" name="Group 381"/>
            <p:cNvGrpSpPr>
              <a:grpSpLocks/>
            </p:cNvGrpSpPr>
            <p:nvPr/>
          </p:nvGrpSpPr>
          <p:grpSpPr bwMode="auto">
            <a:xfrm>
              <a:off x="2038" y="581"/>
              <a:ext cx="389" cy="161"/>
              <a:chOff x="3193" y="2207"/>
              <a:chExt cx="440" cy="183"/>
            </a:xfrm>
          </p:grpSpPr>
          <p:grpSp>
            <p:nvGrpSpPr>
              <p:cNvPr id="356734" name="Group 382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735" name="Freeform 38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36" name="Freeform 38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37" name="Freeform 38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38" name="Freeform 38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39" name="Freeform 38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40" name="Freeform 38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41" name="Freeform 38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42" name="Freeform 39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43" name="Freeform 39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44" name="Line 39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45" name="Line 39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46" name="Oval 39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747" name="AutoShape 395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748" name="AutoShape 396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749" name="Rectangle 397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750" name="Freeform 398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51" name="Freeform 399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52" name="Freeform 400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53" name="Freeform 401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54" name="Freeform 402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55" name="Freeform 403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56" name="Freeform 404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57" name="Freeform 405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58" name="Freeform 406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59" name="Freeform 407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60" name="Freeform 408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61" name="Freeform 409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762" name="AutoShape 410"/>
              <p:cNvCxnSpPr>
                <a:cxnSpLocks noChangeShapeType="1"/>
                <a:stCxn id="356756" idx="3"/>
                <a:endCxn id="356743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63" name="AutoShape 411"/>
              <p:cNvCxnSpPr>
                <a:cxnSpLocks noChangeShapeType="1"/>
                <a:stCxn id="356757" idx="3"/>
                <a:endCxn id="356743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64" name="AutoShape 412"/>
              <p:cNvCxnSpPr>
                <a:cxnSpLocks noChangeShapeType="1"/>
                <a:stCxn id="356752" idx="3"/>
                <a:endCxn id="356758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65" name="AutoShape 413"/>
              <p:cNvCxnSpPr>
                <a:cxnSpLocks noChangeShapeType="1"/>
                <a:stCxn id="356753" idx="3"/>
                <a:endCxn id="356759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66" name="AutoShape 414"/>
              <p:cNvCxnSpPr>
                <a:cxnSpLocks noChangeShapeType="1"/>
                <a:stCxn id="356754" idx="3"/>
                <a:endCxn id="356760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67" name="AutoShape 415"/>
              <p:cNvCxnSpPr>
                <a:cxnSpLocks noChangeShapeType="1"/>
                <a:stCxn id="356755" idx="3"/>
                <a:endCxn id="356761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68" name="AutoShape 416"/>
              <p:cNvCxnSpPr>
                <a:cxnSpLocks noChangeShapeType="1"/>
                <a:stCxn id="356750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769" name="AutoShape 417"/>
              <p:cNvCxnSpPr>
                <a:cxnSpLocks noChangeShapeType="1"/>
                <a:stCxn id="356751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770" name="Group 418"/>
            <p:cNvGrpSpPr>
              <a:grpSpLocks/>
            </p:cNvGrpSpPr>
            <p:nvPr/>
          </p:nvGrpSpPr>
          <p:grpSpPr bwMode="auto">
            <a:xfrm>
              <a:off x="1905" y="1220"/>
              <a:ext cx="389" cy="161"/>
              <a:chOff x="3193" y="2207"/>
              <a:chExt cx="440" cy="183"/>
            </a:xfrm>
          </p:grpSpPr>
          <p:grpSp>
            <p:nvGrpSpPr>
              <p:cNvPr id="356771" name="Group 419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772" name="Freeform 42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73" name="Freeform 42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74" name="Freeform 42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75" name="Freeform 42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76" name="Freeform 42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77" name="Freeform 42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78" name="Freeform 42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79" name="Freeform 42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80" name="Freeform 42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81" name="Line 42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82" name="Line 43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783" name="Oval 43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784" name="AutoShape 432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785" name="AutoShape 433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786" name="Rectangle 434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787" name="Freeform 435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88" name="Freeform 436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89" name="Freeform 437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90" name="Freeform 438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91" name="Freeform 439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92" name="Freeform 440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93" name="Freeform 441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94" name="Freeform 442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95" name="Freeform 443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96" name="Freeform 444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97" name="Freeform 445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798" name="Freeform 446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799" name="AutoShape 447"/>
              <p:cNvCxnSpPr>
                <a:cxnSpLocks noChangeShapeType="1"/>
                <a:stCxn id="356793" idx="3"/>
                <a:endCxn id="356780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00" name="AutoShape 448"/>
              <p:cNvCxnSpPr>
                <a:cxnSpLocks noChangeShapeType="1"/>
                <a:stCxn id="356794" idx="3"/>
                <a:endCxn id="356780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01" name="AutoShape 449"/>
              <p:cNvCxnSpPr>
                <a:cxnSpLocks noChangeShapeType="1"/>
                <a:stCxn id="356789" idx="3"/>
                <a:endCxn id="356795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02" name="AutoShape 450"/>
              <p:cNvCxnSpPr>
                <a:cxnSpLocks noChangeShapeType="1"/>
                <a:stCxn id="356790" idx="3"/>
                <a:endCxn id="356796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03" name="AutoShape 451"/>
              <p:cNvCxnSpPr>
                <a:cxnSpLocks noChangeShapeType="1"/>
                <a:stCxn id="356791" idx="3"/>
                <a:endCxn id="356797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04" name="AutoShape 452"/>
              <p:cNvCxnSpPr>
                <a:cxnSpLocks noChangeShapeType="1"/>
                <a:stCxn id="356792" idx="3"/>
                <a:endCxn id="356798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05" name="AutoShape 453"/>
              <p:cNvCxnSpPr>
                <a:cxnSpLocks noChangeShapeType="1"/>
                <a:stCxn id="356787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06" name="AutoShape 454"/>
              <p:cNvCxnSpPr>
                <a:cxnSpLocks noChangeShapeType="1"/>
                <a:stCxn id="356788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807" name="Group 455"/>
            <p:cNvGrpSpPr>
              <a:grpSpLocks/>
            </p:cNvGrpSpPr>
            <p:nvPr/>
          </p:nvGrpSpPr>
          <p:grpSpPr bwMode="auto">
            <a:xfrm>
              <a:off x="1184" y="393"/>
              <a:ext cx="389" cy="161"/>
              <a:chOff x="3193" y="2207"/>
              <a:chExt cx="440" cy="183"/>
            </a:xfrm>
          </p:grpSpPr>
          <p:grpSp>
            <p:nvGrpSpPr>
              <p:cNvPr id="356808" name="Group 456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809" name="Freeform 45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10" name="Freeform 45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11" name="Freeform 45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12" name="Freeform 46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13" name="Freeform 46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14" name="Freeform 46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15" name="Freeform 46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16" name="Freeform 46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17" name="Freeform 46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18" name="Line 46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19" name="Line 46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20" name="Oval 46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821" name="AutoShape 469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822" name="AutoShape 470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823" name="Rectangle 471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824" name="Freeform 472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25" name="Freeform 473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26" name="Freeform 474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27" name="Freeform 475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28" name="Freeform 476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29" name="Freeform 477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30" name="Freeform 478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31" name="Freeform 479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32" name="Freeform 480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33" name="Freeform 481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34" name="Freeform 482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35" name="Freeform 483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836" name="AutoShape 484"/>
              <p:cNvCxnSpPr>
                <a:cxnSpLocks noChangeShapeType="1"/>
                <a:stCxn id="356830" idx="3"/>
                <a:endCxn id="356817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37" name="AutoShape 485"/>
              <p:cNvCxnSpPr>
                <a:cxnSpLocks noChangeShapeType="1"/>
                <a:stCxn id="356831" idx="3"/>
                <a:endCxn id="356817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38" name="AutoShape 486"/>
              <p:cNvCxnSpPr>
                <a:cxnSpLocks noChangeShapeType="1"/>
                <a:stCxn id="356826" idx="3"/>
                <a:endCxn id="356832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39" name="AutoShape 487"/>
              <p:cNvCxnSpPr>
                <a:cxnSpLocks noChangeShapeType="1"/>
                <a:stCxn id="356827" idx="3"/>
                <a:endCxn id="356833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40" name="AutoShape 488"/>
              <p:cNvCxnSpPr>
                <a:cxnSpLocks noChangeShapeType="1"/>
                <a:stCxn id="356828" idx="3"/>
                <a:endCxn id="356834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41" name="AutoShape 489"/>
              <p:cNvCxnSpPr>
                <a:cxnSpLocks noChangeShapeType="1"/>
                <a:stCxn id="356829" idx="3"/>
                <a:endCxn id="356835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42" name="AutoShape 490"/>
              <p:cNvCxnSpPr>
                <a:cxnSpLocks noChangeShapeType="1"/>
                <a:stCxn id="356824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43" name="AutoShape 491"/>
              <p:cNvCxnSpPr>
                <a:cxnSpLocks noChangeShapeType="1"/>
                <a:stCxn id="356825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844" name="Group 492"/>
            <p:cNvGrpSpPr>
              <a:grpSpLocks/>
            </p:cNvGrpSpPr>
            <p:nvPr/>
          </p:nvGrpSpPr>
          <p:grpSpPr bwMode="auto">
            <a:xfrm>
              <a:off x="377" y="621"/>
              <a:ext cx="389" cy="161"/>
              <a:chOff x="3193" y="2207"/>
              <a:chExt cx="440" cy="183"/>
            </a:xfrm>
          </p:grpSpPr>
          <p:grpSp>
            <p:nvGrpSpPr>
              <p:cNvPr id="356845" name="Group 493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846" name="Freeform 49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47" name="Freeform 49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48" name="Freeform 49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49" name="Freeform 49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50" name="Freeform 49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51" name="Freeform 49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52" name="Freeform 50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53" name="Freeform 50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54" name="Freeform 50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55" name="Line 50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56" name="Line 50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57" name="Oval 50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858" name="AutoShape 506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859" name="AutoShape 507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860" name="Rectangle 508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861" name="Freeform 509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62" name="Freeform 510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63" name="Freeform 511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64" name="Freeform 512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65" name="Freeform 513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66" name="Freeform 514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67" name="Freeform 515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68" name="Freeform 516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69" name="Freeform 517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70" name="Freeform 518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71" name="Freeform 519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72" name="Freeform 520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873" name="AutoShape 521"/>
              <p:cNvCxnSpPr>
                <a:cxnSpLocks noChangeShapeType="1"/>
                <a:stCxn id="356867" idx="3"/>
                <a:endCxn id="356854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74" name="AutoShape 522"/>
              <p:cNvCxnSpPr>
                <a:cxnSpLocks noChangeShapeType="1"/>
                <a:stCxn id="356868" idx="3"/>
                <a:endCxn id="356854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75" name="AutoShape 523"/>
              <p:cNvCxnSpPr>
                <a:cxnSpLocks noChangeShapeType="1"/>
                <a:stCxn id="356863" idx="3"/>
                <a:endCxn id="356869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76" name="AutoShape 524"/>
              <p:cNvCxnSpPr>
                <a:cxnSpLocks noChangeShapeType="1"/>
                <a:stCxn id="356864" idx="3"/>
                <a:endCxn id="356870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77" name="AutoShape 525"/>
              <p:cNvCxnSpPr>
                <a:cxnSpLocks noChangeShapeType="1"/>
                <a:stCxn id="356865" idx="3"/>
                <a:endCxn id="356871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78" name="AutoShape 526"/>
              <p:cNvCxnSpPr>
                <a:cxnSpLocks noChangeShapeType="1"/>
                <a:stCxn id="356866" idx="3"/>
                <a:endCxn id="356872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79" name="AutoShape 527"/>
              <p:cNvCxnSpPr>
                <a:cxnSpLocks noChangeShapeType="1"/>
                <a:stCxn id="356861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880" name="AutoShape 528"/>
              <p:cNvCxnSpPr>
                <a:cxnSpLocks noChangeShapeType="1"/>
                <a:stCxn id="356862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881" name="Group 529"/>
            <p:cNvGrpSpPr>
              <a:grpSpLocks/>
            </p:cNvGrpSpPr>
            <p:nvPr/>
          </p:nvGrpSpPr>
          <p:grpSpPr bwMode="auto">
            <a:xfrm>
              <a:off x="505" y="991"/>
              <a:ext cx="389" cy="161"/>
              <a:chOff x="3193" y="2207"/>
              <a:chExt cx="440" cy="183"/>
            </a:xfrm>
          </p:grpSpPr>
          <p:grpSp>
            <p:nvGrpSpPr>
              <p:cNvPr id="356882" name="Group 530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883" name="Freeform 53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84" name="Freeform 53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85" name="Freeform 53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86" name="Freeform 53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87" name="Freeform 53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88" name="Freeform 53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89" name="Freeform 53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90" name="Freeform 53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91" name="Freeform 53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92" name="Line 54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93" name="Line 54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894" name="Oval 54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895" name="AutoShape 543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896" name="AutoShape 544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897" name="Rectangle 545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898" name="Freeform 546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899" name="Freeform 547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00" name="Freeform 548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01" name="Freeform 549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02" name="Freeform 550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03" name="Freeform 551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04" name="Freeform 552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05" name="Freeform 553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06" name="Freeform 554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07" name="Freeform 555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08" name="Freeform 556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09" name="Freeform 557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910" name="AutoShape 558"/>
              <p:cNvCxnSpPr>
                <a:cxnSpLocks noChangeShapeType="1"/>
                <a:stCxn id="356904" idx="3"/>
                <a:endCxn id="356891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11" name="AutoShape 559"/>
              <p:cNvCxnSpPr>
                <a:cxnSpLocks noChangeShapeType="1"/>
                <a:stCxn id="356905" idx="3"/>
                <a:endCxn id="356891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12" name="AutoShape 560"/>
              <p:cNvCxnSpPr>
                <a:cxnSpLocks noChangeShapeType="1"/>
                <a:stCxn id="356900" idx="3"/>
                <a:endCxn id="356906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13" name="AutoShape 561"/>
              <p:cNvCxnSpPr>
                <a:cxnSpLocks noChangeShapeType="1"/>
                <a:stCxn id="356901" idx="3"/>
                <a:endCxn id="356907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14" name="AutoShape 562"/>
              <p:cNvCxnSpPr>
                <a:cxnSpLocks noChangeShapeType="1"/>
                <a:stCxn id="356902" idx="3"/>
                <a:endCxn id="356908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15" name="AutoShape 563"/>
              <p:cNvCxnSpPr>
                <a:cxnSpLocks noChangeShapeType="1"/>
                <a:stCxn id="356903" idx="3"/>
                <a:endCxn id="356909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16" name="AutoShape 564"/>
              <p:cNvCxnSpPr>
                <a:cxnSpLocks noChangeShapeType="1"/>
                <a:stCxn id="356898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17" name="AutoShape 565"/>
              <p:cNvCxnSpPr>
                <a:cxnSpLocks noChangeShapeType="1"/>
                <a:stCxn id="356899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918" name="Group 566"/>
            <p:cNvGrpSpPr>
              <a:grpSpLocks/>
            </p:cNvGrpSpPr>
            <p:nvPr/>
          </p:nvGrpSpPr>
          <p:grpSpPr bwMode="auto">
            <a:xfrm>
              <a:off x="913" y="1118"/>
              <a:ext cx="389" cy="161"/>
              <a:chOff x="3193" y="2207"/>
              <a:chExt cx="440" cy="183"/>
            </a:xfrm>
          </p:grpSpPr>
          <p:grpSp>
            <p:nvGrpSpPr>
              <p:cNvPr id="356919" name="Group 567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920" name="Freeform 56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21" name="Freeform 56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22" name="Freeform 57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23" name="Freeform 57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24" name="Freeform 57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25" name="Freeform 57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26" name="Freeform 57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27" name="Freeform 57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28" name="Freeform 57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29" name="Line 57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30" name="Line 57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31" name="Oval 57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932" name="AutoShape 580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933" name="AutoShape 581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934" name="Rectangle 582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935" name="Freeform 583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36" name="Freeform 584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37" name="Freeform 585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38" name="Freeform 586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39" name="Freeform 587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40" name="Freeform 588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41" name="Freeform 589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42" name="Freeform 590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43" name="Freeform 591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44" name="Freeform 592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45" name="Freeform 593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46" name="Freeform 594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947" name="AutoShape 595"/>
              <p:cNvCxnSpPr>
                <a:cxnSpLocks noChangeShapeType="1"/>
                <a:stCxn id="356941" idx="3"/>
                <a:endCxn id="356928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48" name="AutoShape 596"/>
              <p:cNvCxnSpPr>
                <a:cxnSpLocks noChangeShapeType="1"/>
                <a:stCxn id="356942" idx="3"/>
                <a:endCxn id="356928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49" name="AutoShape 597"/>
              <p:cNvCxnSpPr>
                <a:cxnSpLocks noChangeShapeType="1"/>
                <a:stCxn id="356937" idx="3"/>
                <a:endCxn id="356943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50" name="AutoShape 598"/>
              <p:cNvCxnSpPr>
                <a:cxnSpLocks noChangeShapeType="1"/>
                <a:stCxn id="356938" idx="3"/>
                <a:endCxn id="356944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51" name="AutoShape 599"/>
              <p:cNvCxnSpPr>
                <a:cxnSpLocks noChangeShapeType="1"/>
                <a:stCxn id="356939" idx="3"/>
                <a:endCxn id="356945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52" name="AutoShape 600"/>
              <p:cNvCxnSpPr>
                <a:cxnSpLocks noChangeShapeType="1"/>
                <a:stCxn id="356940" idx="3"/>
                <a:endCxn id="356946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53" name="AutoShape 601"/>
              <p:cNvCxnSpPr>
                <a:cxnSpLocks noChangeShapeType="1"/>
                <a:stCxn id="356935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54" name="AutoShape 602"/>
              <p:cNvCxnSpPr>
                <a:cxnSpLocks noChangeShapeType="1"/>
                <a:stCxn id="356936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955" name="Group 603"/>
            <p:cNvGrpSpPr>
              <a:grpSpLocks/>
            </p:cNvGrpSpPr>
            <p:nvPr/>
          </p:nvGrpSpPr>
          <p:grpSpPr bwMode="auto">
            <a:xfrm>
              <a:off x="2161" y="997"/>
              <a:ext cx="389" cy="161"/>
              <a:chOff x="3193" y="2207"/>
              <a:chExt cx="440" cy="183"/>
            </a:xfrm>
          </p:grpSpPr>
          <p:grpSp>
            <p:nvGrpSpPr>
              <p:cNvPr id="356956" name="Group 604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957" name="Freeform 60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58" name="Freeform 60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59" name="Freeform 60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60" name="Freeform 60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61" name="Freeform 60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62" name="Freeform 61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63" name="Freeform 61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64" name="Freeform 61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65" name="Freeform 61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66" name="Line 61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67" name="Line 61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68" name="Oval 61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6969" name="AutoShape 617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6970" name="AutoShape 618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971" name="Rectangle 619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6972" name="Freeform 620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73" name="Freeform 621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74" name="Freeform 622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75" name="Freeform 623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76" name="Freeform 624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77" name="Freeform 625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78" name="Freeform 626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79" name="Freeform 627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80" name="Freeform 628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81" name="Freeform 629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82" name="Freeform 630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6983" name="Freeform 631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6984" name="AutoShape 632"/>
              <p:cNvCxnSpPr>
                <a:cxnSpLocks noChangeShapeType="1"/>
                <a:stCxn id="356978" idx="3"/>
                <a:endCxn id="356965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85" name="AutoShape 633"/>
              <p:cNvCxnSpPr>
                <a:cxnSpLocks noChangeShapeType="1"/>
                <a:stCxn id="356979" idx="3"/>
                <a:endCxn id="356965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86" name="AutoShape 634"/>
              <p:cNvCxnSpPr>
                <a:cxnSpLocks noChangeShapeType="1"/>
                <a:stCxn id="356974" idx="3"/>
                <a:endCxn id="356980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87" name="AutoShape 635"/>
              <p:cNvCxnSpPr>
                <a:cxnSpLocks noChangeShapeType="1"/>
                <a:stCxn id="356975" idx="3"/>
                <a:endCxn id="356981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88" name="AutoShape 636"/>
              <p:cNvCxnSpPr>
                <a:cxnSpLocks noChangeShapeType="1"/>
                <a:stCxn id="356976" idx="3"/>
                <a:endCxn id="356982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89" name="AutoShape 637"/>
              <p:cNvCxnSpPr>
                <a:cxnSpLocks noChangeShapeType="1"/>
                <a:stCxn id="356977" idx="3"/>
                <a:endCxn id="356983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90" name="AutoShape 638"/>
              <p:cNvCxnSpPr>
                <a:cxnSpLocks noChangeShapeType="1"/>
                <a:stCxn id="356972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6991" name="AutoShape 639"/>
              <p:cNvCxnSpPr>
                <a:cxnSpLocks noChangeShapeType="1"/>
                <a:stCxn id="356973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6992" name="Group 640"/>
            <p:cNvGrpSpPr>
              <a:grpSpLocks/>
            </p:cNvGrpSpPr>
            <p:nvPr/>
          </p:nvGrpSpPr>
          <p:grpSpPr bwMode="auto">
            <a:xfrm>
              <a:off x="490" y="361"/>
              <a:ext cx="389" cy="161"/>
              <a:chOff x="3193" y="2207"/>
              <a:chExt cx="440" cy="183"/>
            </a:xfrm>
          </p:grpSpPr>
          <p:grpSp>
            <p:nvGrpSpPr>
              <p:cNvPr id="356993" name="Group 641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6994" name="Freeform 64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95" name="Freeform 64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96" name="Freeform 64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97" name="Freeform 64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98" name="Freeform 64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6999" name="Freeform 64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7000" name="Freeform 64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7001" name="Freeform 64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7002" name="Freeform 65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7003" name="Line 65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7004" name="Line 65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7005" name="Oval 65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7006" name="AutoShape 654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7007" name="AutoShape 655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7008" name="Rectangle 656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7009" name="Freeform 657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10" name="Freeform 658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11" name="Freeform 659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12" name="Freeform 660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13" name="Freeform 661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14" name="Freeform 662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15" name="Freeform 663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16" name="Freeform 664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17" name="Freeform 665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18" name="Freeform 666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19" name="Freeform 667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7020" name="Freeform 668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7021" name="AutoShape 669"/>
              <p:cNvCxnSpPr>
                <a:cxnSpLocks noChangeShapeType="1"/>
                <a:stCxn id="357015" idx="3"/>
                <a:endCxn id="357002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7022" name="AutoShape 670"/>
              <p:cNvCxnSpPr>
                <a:cxnSpLocks noChangeShapeType="1"/>
                <a:stCxn id="357016" idx="3"/>
                <a:endCxn id="357002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7023" name="AutoShape 671"/>
              <p:cNvCxnSpPr>
                <a:cxnSpLocks noChangeShapeType="1"/>
                <a:stCxn id="357011" idx="3"/>
                <a:endCxn id="357017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7024" name="AutoShape 672"/>
              <p:cNvCxnSpPr>
                <a:cxnSpLocks noChangeShapeType="1"/>
                <a:stCxn id="357012" idx="3"/>
                <a:endCxn id="357018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7025" name="AutoShape 673"/>
              <p:cNvCxnSpPr>
                <a:cxnSpLocks noChangeShapeType="1"/>
                <a:stCxn id="357013" idx="3"/>
                <a:endCxn id="357019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7026" name="AutoShape 674"/>
              <p:cNvCxnSpPr>
                <a:cxnSpLocks noChangeShapeType="1"/>
                <a:stCxn id="357014" idx="3"/>
                <a:endCxn id="357020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7027" name="AutoShape 675"/>
              <p:cNvCxnSpPr>
                <a:cxnSpLocks noChangeShapeType="1"/>
                <a:stCxn id="357009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7028" name="AutoShape 676"/>
              <p:cNvCxnSpPr>
                <a:cxnSpLocks noChangeShapeType="1"/>
                <a:stCxn id="357010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357029" name="AutoShape 677"/>
            <p:cNvCxnSpPr>
              <a:cxnSpLocks noChangeShapeType="1"/>
              <a:stCxn id="357005" idx="4"/>
              <a:endCxn id="356561" idx="0"/>
            </p:cNvCxnSpPr>
            <p:nvPr/>
          </p:nvCxnSpPr>
          <p:spPr bwMode="auto">
            <a:xfrm>
              <a:off x="553" y="386"/>
              <a:ext cx="316" cy="14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30" name="AutoShape 678"/>
            <p:cNvCxnSpPr>
              <a:cxnSpLocks noChangeShapeType="1"/>
              <a:stCxn id="356561" idx="0"/>
              <a:endCxn id="356820" idx="4"/>
            </p:cNvCxnSpPr>
            <p:nvPr/>
          </p:nvCxnSpPr>
          <p:spPr bwMode="auto">
            <a:xfrm flipV="1">
              <a:off x="869" y="418"/>
              <a:ext cx="378" cy="10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31" name="AutoShape 679"/>
            <p:cNvCxnSpPr>
              <a:cxnSpLocks noChangeShapeType="1"/>
              <a:stCxn id="356559" idx="0"/>
              <a:endCxn id="356857" idx="5"/>
            </p:cNvCxnSpPr>
            <p:nvPr/>
          </p:nvCxnSpPr>
          <p:spPr bwMode="auto">
            <a:xfrm flipH="1">
              <a:off x="443" y="549"/>
              <a:ext cx="425" cy="9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32" name="AutoShape 680"/>
            <p:cNvCxnSpPr>
              <a:cxnSpLocks noChangeShapeType="1"/>
              <a:stCxn id="356560" idx="1"/>
              <a:endCxn id="356376" idx="0"/>
            </p:cNvCxnSpPr>
            <p:nvPr/>
          </p:nvCxnSpPr>
          <p:spPr bwMode="auto">
            <a:xfrm>
              <a:off x="878" y="536"/>
              <a:ext cx="15" cy="323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33" name="AutoShape 681"/>
            <p:cNvCxnSpPr>
              <a:cxnSpLocks noChangeShapeType="1"/>
              <a:stCxn id="356450" idx="6"/>
              <a:endCxn id="356672" idx="1"/>
            </p:cNvCxnSpPr>
            <p:nvPr/>
          </p:nvCxnSpPr>
          <p:spPr bwMode="auto">
            <a:xfrm>
              <a:off x="1614" y="475"/>
              <a:ext cx="213" cy="29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34" name="AutoShape 682"/>
            <p:cNvCxnSpPr>
              <a:cxnSpLocks noChangeShapeType="1"/>
              <a:stCxn id="356746" idx="4"/>
              <a:endCxn id="356671" idx="1"/>
            </p:cNvCxnSpPr>
            <p:nvPr/>
          </p:nvCxnSpPr>
          <p:spPr bwMode="auto">
            <a:xfrm flipH="1">
              <a:off x="1840" y="606"/>
              <a:ext cx="261" cy="16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35" name="AutoShape 683"/>
            <p:cNvCxnSpPr>
              <a:cxnSpLocks noChangeShapeType="1"/>
              <a:stCxn id="356672" idx="4"/>
              <a:endCxn id="356524" idx="7"/>
            </p:cNvCxnSpPr>
            <p:nvPr/>
          </p:nvCxnSpPr>
          <p:spPr bwMode="auto">
            <a:xfrm flipH="1">
              <a:off x="1634" y="774"/>
              <a:ext cx="197" cy="183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36" name="AutoShape 684"/>
            <p:cNvCxnSpPr>
              <a:cxnSpLocks noChangeShapeType="1"/>
              <a:stCxn id="356669" idx="1"/>
              <a:endCxn id="356968" idx="3"/>
            </p:cNvCxnSpPr>
            <p:nvPr/>
          </p:nvCxnSpPr>
          <p:spPr bwMode="auto">
            <a:xfrm>
              <a:off x="1830" y="819"/>
              <a:ext cx="390" cy="20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37" name="AutoShape 685"/>
            <p:cNvCxnSpPr>
              <a:cxnSpLocks noChangeShapeType="1"/>
              <a:stCxn id="356376" idx="3"/>
              <a:endCxn id="356892" idx="1"/>
            </p:cNvCxnSpPr>
            <p:nvPr/>
          </p:nvCxnSpPr>
          <p:spPr bwMode="auto">
            <a:xfrm flipH="1">
              <a:off x="557" y="868"/>
              <a:ext cx="332" cy="14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38" name="AutoShape 686"/>
            <p:cNvCxnSpPr>
              <a:cxnSpLocks noChangeShapeType="1"/>
              <a:stCxn id="356376" idx="4"/>
              <a:endCxn id="356931" idx="0"/>
            </p:cNvCxnSpPr>
            <p:nvPr/>
          </p:nvCxnSpPr>
          <p:spPr bwMode="auto">
            <a:xfrm>
              <a:off x="893" y="870"/>
              <a:ext cx="83" cy="26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39" name="AutoShape 687"/>
            <p:cNvCxnSpPr>
              <a:cxnSpLocks noChangeShapeType="1"/>
              <a:stCxn id="356376" idx="4"/>
              <a:endCxn id="356407" idx="16"/>
            </p:cNvCxnSpPr>
            <p:nvPr/>
          </p:nvCxnSpPr>
          <p:spPr bwMode="auto">
            <a:xfrm>
              <a:off x="893" y="870"/>
              <a:ext cx="360" cy="14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40" name="AutoShape 688"/>
            <p:cNvCxnSpPr>
              <a:cxnSpLocks noChangeShapeType="1"/>
              <a:stCxn id="356412" idx="0"/>
              <a:endCxn id="356931" idx="6"/>
            </p:cNvCxnSpPr>
            <p:nvPr/>
          </p:nvCxnSpPr>
          <p:spPr bwMode="auto">
            <a:xfrm flipH="1">
              <a:off x="981" y="1043"/>
              <a:ext cx="314" cy="9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41" name="AutoShape 689"/>
            <p:cNvCxnSpPr>
              <a:cxnSpLocks noChangeShapeType="1"/>
              <a:stCxn id="356412" idx="0"/>
              <a:endCxn id="356635" idx="1"/>
            </p:cNvCxnSpPr>
            <p:nvPr/>
          </p:nvCxnSpPr>
          <p:spPr bwMode="auto">
            <a:xfrm>
              <a:off x="1295" y="1043"/>
              <a:ext cx="233" cy="294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42" name="AutoShape 690"/>
            <p:cNvCxnSpPr>
              <a:cxnSpLocks noChangeShapeType="1"/>
              <a:stCxn id="356413" idx="4"/>
              <a:endCxn id="356522" idx="1"/>
            </p:cNvCxnSpPr>
            <p:nvPr/>
          </p:nvCxnSpPr>
          <p:spPr bwMode="auto">
            <a:xfrm flipV="1">
              <a:off x="1296" y="964"/>
              <a:ext cx="324" cy="6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43" name="AutoShape 691"/>
            <p:cNvCxnSpPr>
              <a:cxnSpLocks noChangeShapeType="1"/>
              <a:stCxn id="356522" idx="1"/>
              <a:endCxn id="356783" idx="0"/>
            </p:cNvCxnSpPr>
            <p:nvPr/>
          </p:nvCxnSpPr>
          <p:spPr bwMode="auto">
            <a:xfrm>
              <a:off x="1620" y="964"/>
              <a:ext cx="348" cy="27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44" name="AutoShape 692"/>
            <p:cNvCxnSpPr>
              <a:cxnSpLocks noChangeShapeType="1"/>
              <a:stCxn id="356930" idx="0"/>
              <a:endCxn id="356598" idx="7"/>
            </p:cNvCxnSpPr>
            <p:nvPr/>
          </p:nvCxnSpPr>
          <p:spPr bwMode="auto">
            <a:xfrm flipH="1">
              <a:off x="582" y="1154"/>
              <a:ext cx="393" cy="16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45" name="AutoShape 693"/>
            <p:cNvCxnSpPr>
              <a:cxnSpLocks noChangeShapeType="1"/>
              <a:stCxn id="356931" idx="5"/>
              <a:endCxn id="356487" idx="2"/>
            </p:cNvCxnSpPr>
            <p:nvPr/>
          </p:nvCxnSpPr>
          <p:spPr bwMode="auto">
            <a:xfrm>
              <a:off x="979" y="1141"/>
              <a:ext cx="98" cy="18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7046" name="AutoShape 694"/>
            <p:cNvCxnSpPr>
              <a:cxnSpLocks noChangeShapeType="1"/>
              <a:stCxn id="356707" idx="1"/>
              <a:endCxn id="356411" idx="1"/>
            </p:cNvCxnSpPr>
            <p:nvPr/>
          </p:nvCxnSpPr>
          <p:spPr bwMode="auto">
            <a:xfrm flipH="1">
              <a:off x="1285" y="698"/>
              <a:ext cx="167" cy="33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357737" name="Rectangle 1385"/>
          <p:cNvSpPr>
            <a:spLocks noChangeArrowheads="1"/>
          </p:cNvSpPr>
          <p:nvPr/>
        </p:nvSpPr>
        <p:spPr bwMode="auto">
          <a:xfrm>
            <a:off x="428625" y="2979738"/>
            <a:ext cx="8315325" cy="3108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>
                <a:ea typeface="굴림" charset="-127"/>
              </a:rPr>
              <a:t>Controlling nodes have to be connected (backbone)</a:t>
            </a:r>
          </a:p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>
                <a:ea typeface="굴림" charset="-127"/>
              </a:rPr>
              <a:t>Only links within backbone and from backbone to controlled neighbors are used</a:t>
            </a: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Formally: Given graph G=(V,E), construct D </a:t>
            </a:r>
            <a:r>
              <a:rPr lang="en-US" altLang="ko-KR" sz="2400">
                <a:latin typeface="cmsy10" pitchFamily="34" charset="0"/>
                <a:ea typeface="굴림" charset="-127"/>
              </a:rPr>
              <a:t>½</a:t>
            </a:r>
            <a:r>
              <a:rPr lang="en-US" altLang="ko-KR" sz="2400">
                <a:ea typeface="굴림" charset="-127"/>
              </a:rPr>
              <a:t> V such that </a:t>
            </a:r>
          </a:p>
        </p:txBody>
      </p:sp>
      <p:pic>
        <p:nvPicPr>
          <p:cNvPr id="357738" name="Picture 1386" descr="txp_fig"/>
          <p:cNvPicPr>
            <a:picLocks noChangeAspect="1" noChangeArrowheads="1"/>
          </p:cNvPicPr>
          <p:nvPr>
            <p:custDataLst>
              <p:tags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4781550"/>
            <a:ext cx="8636000" cy="50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697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98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C3A59A-DA2C-4974-A504-ED10E0F287E5}" type="slidenum">
              <a:rPr lang="en-US" altLang="ko-KR"/>
              <a:pPr/>
              <a:t>8</a:t>
            </a:fld>
            <a:endParaRPr lang="en-US" altLang="ko-KR"/>
          </a:p>
        </p:txBody>
      </p:sp>
      <p:sp>
        <p:nvSpPr>
          <p:cNvPr id="35840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Hierarchical network – clustering </a:t>
            </a:r>
          </a:p>
        </p:txBody>
      </p:sp>
      <p:sp>
        <p:nvSpPr>
          <p:cNvPr id="35840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4699000" cy="2662238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Construct </a:t>
            </a:r>
            <a:r>
              <a:rPr lang="en-US" altLang="ko-KR" b="1" i="1">
                <a:ea typeface="굴림" charset="-127"/>
              </a:rPr>
              <a:t>clusters</a:t>
            </a:r>
            <a:endParaRPr lang="en-US" altLang="ko-KR">
              <a:ea typeface="굴림" charset="-127"/>
            </a:endParaRPr>
          </a:p>
          <a:p>
            <a:pPr lvl="1"/>
            <a:r>
              <a:rPr lang="en-US" altLang="ko-KR">
                <a:ea typeface="굴림" charset="-127"/>
              </a:rPr>
              <a:t>Partition nodes into groups (“clusters”)</a:t>
            </a:r>
          </a:p>
          <a:p>
            <a:pPr lvl="1"/>
            <a:r>
              <a:rPr lang="en-US" altLang="ko-KR">
                <a:ea typeface="굴림" charset="-127"/>
              </a:rPr>
              <a:t>Each node in exactly one group</a:t>
            </a:r>
          </a:p>
          <a:p>
            <a:pPr lvl="2"/>
            <a:r>
              <a:rPr lang="en-US" altLang="ko-KR">
                <a:ea typeface="굴림" charset="-127"/>
              </a:rPr>
              <a:t>Except for nodes “bridging” between two or more groups</a:t>
            </a:r>
          </a:p>
          <a:p>
            <a:pPr lvl="1"/>
            <a:r>
              <a:rPr lang="en-US" altLang="ko-KR">
                <a:ea typeface="굴림" charset="-127"/>
              </a:rPr>
              <a:t>Groups can have </a:t>
            </a:r>
            <a:r>
              <a:rPr lang="en-US" altLang="ko-KR" b="1" i="1">
                <a:ea typeface="굴림" charset="-127"/>
              </a:rPr>
              <a:t>clusterheads</a:t>
            </a:r>
            <a:endParaRPr lang="en-US" altLang="ko-KR">
              <a:ea typeface="굴림" charset="-127"/>
            </a:endParaRPr>
          </a:p>
        </p:txBody>
      </p:sp>
      <p:grpSp>
        <p:nvGrpSpPr>
          <p:cNvPr id="358404" name="Group 4"/>
          <p:cNvGrpSpPr>
            <a:grpSpLocks/>
          </p:cNvGrpSpPr>
          <p:nvPr/>
        </p:nvGrpSpPr>
        <p:grpSpPr bwMode="auto">
          <a:xfrm>
            <a:off x="5146675" y="915988"/>
            <a:ext cx="3722688" cy="2439987"/>
            <a:chOff x="274" y="215"/>
            <a:chExt cx="2345" cy="1537"/>
          </a:xfrm>
        </p:grpSpPr>
        <p:sp>
          <p:nvSpPr>
            <p:cNvPr id="358405" name="Oval 5"/>
            <p:cNvSpPr>
              <a:spLocks noChangeArrowheads="1"/>
            </p:cNvSpPr>
            <p:nvPr/>
          </p:nvSpPr>
          <p:spPr bwMode="auto">
            <a:xfrm rot="4130096">
              <a:off x="1983" y="665"/>
              <a:ext cx="767" cy="505"/>
            </a:xfrm>
            <a:prstGeom prst="ellipse">
              <a:avLst/>
            </a:prstGeom>
            <a:solidFill>
              <a:srgbClr val="777777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8406" name="Oval 6"/>
            <p:cNvSpPr>
              <a:spLocks noChangeArrowheads="1"/>
            </p:cNvSpPr>
            <p:nvPr/>
          </p:nvSpPr>
          <p:spPr bwMode="auto">
            <a:xfrm rot="1043600">
              <a:off x="1567" y="448"/>
              <a:ext cx="1008" cy="351"/>
            </a:xfrm>
            <a:prstGeom prst="ellipse">
              <a:avLst/>
            </a:prstGeom>
            <a:solidFill>
              <a:srgbClr val="777777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8407" name="Oval 7"/>
            <p:cNvSpPr>
              <a:spLocks noChangeArrowheads="1"/>
            </p:cNvSpPr>
            <p:nvPr/>
          </p:nvSpPr>
          <p:spPr bwMode="auto">
            <a:xfrm rot="3389594">
              <a:off x="1180" y="889"/>
              <a:ext cx="1162" cy="564"/>
            </a:xfrm>
            <a:prstGeom prst="ellipse">
              <a:avLst/>
            </a:prstGeom>
            <a:solidFill>
              <a:srgbClr val="C0C0C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8408" name="Oval 8"/>
            <p:cNvSpPr>
              <a:spLocks noChangeArrowheads="1"/>
            </p:cNvSpPr>
            <p:nvPr/>
          </p:nvSpPr>
          <p:spPr bwMode="auto">
            <a:xfrm rot="1346775">
              <a:off x="369" y="997"/>
              <a:ext cx="1183" cy="659"/>
            </a:xfrm>
            <a:prstGeom prst="ellipse">
              <a:avLst/>
            </a:prstGeom>
            <a:solidFill>
              <a:srgbClr val="96969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8409" name="Oval 9"/>
            <p:cNvSpPr>
              <a:spLocks noChangeArrowheads="1"/>
            </p:cNvSpPr>
            <p:nvPr/>
          </p:nvSpPr>
          <p:spPr bwMode="auto">
            <a:xfrm rot="-731816">
              <a:off x="274" y="215"/>
              <a:ext cx="1337" cy="626"/>
            </a:xfrm>
            <a:prstGeom prst="ellipse">
              <a:avLst/>
            </a:prstGeom>
            <a:solidFill>
              <a:srgbClr val="EAEAE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358410" name="Group 10"/>
            <p:cNvGrpSpPr>
              <a:grpSpLocks/>
            </p:cNvGrpSpPr>
            <p:nvPr/>
          </p:nvGrpSpPr>
          <p:grpSpPr bwMode="auto">
            <a:xfrm>
              <a:off x="830" y="845"/>
              <a:ext cx="389" cy="161"/>
              <a:chOff x="3193" y="2207"/>
              <a:chExt cx="440" cy="183"/>
            </a:xfrm>
          </p:grpSpPr>
          <p:grpSp>
            <p:nvGrpSpPr>
              <p:cNvPr id="358411" name="Group 11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412" name="Freeform 1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13" name="Freeform 1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14" name="Freeform 1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15" name="Freeform 1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16" name="Freeform 1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17" name="Freeform 1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18" name="Freeform 1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19" name="Freeform 1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20" name="Freeform 2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21" name="Line 2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22" name="Line 2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23" name="Oval 2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424" name="AutoShape 24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425" name="AutoShape 25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426" name="Rectangle 26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427" name="Freeform 27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28" name="Freeform 28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29" name="Freeform 29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30" name="Freeform 30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31" name="Freeform 31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32" name="Freeform 32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33" name="Freeform 33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34" name="Freeform 34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35" name="Freeform 35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36" name="Freeform 36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37" name="Freeform 37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38" name="Freeform 38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439" name="AutoShape 39"/>
              <p:cNvCxnSpPr>
                <a:cxnSpLocks noChangeShapeType="1"/>
                <a:stCxn id="358433" idx="3"/>
                <a:endCxn id="358420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40" name="AutoShape 40"/>
              <p:cNvCxnSpPr>
                <a:cxnSpLocks noChangeShapeType="1"/>
                <a:stCxn id="358434" idx="3"/>
                <a:endCxn id="358420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41" name="AutoShape 41"/>
              <p:cNvCxnSpPr>
                <a:cxnSpLocks noChangeShapeType="1"/>
                <a:stCxn id="358429" idx="3"/>
                <a:endCxn id="358435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42" name="AutoShape 42"/>
              <p:cNvCxnSpPr>
                <a:cxnSpLocks noChangeShapeType="1"/>
                <a:stCxn id="358430" idx="3"/>
                <a:endCxn id="358436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43" name="AutoShape 43"/>
              <p:cNvCxnSpPr>
                <a:cxnSpLocks noChangeShapeType="1"/>
                <a:stCxn id="358431" idx="3"/>
                <a:endCxn id="358437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44" name="AutoShape 44"/>
              <p:cNvCxnSpPr>
                <a:cxnSpLocks noChangeShapeType="1"/>
                <a:stCxn id="358432" idx="3"/>
                <a:endCxn id="358438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45" name="AutoShape 45"/>
              <p:cNvCxnSpPr>
                <a:cxnSpLocks noChangeShapeType="1"/>
                <a:stCxn id="358427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46" name="AutoShape 46"/>
              <p:cNvCxnSpPr>
                <a:cxnSpLocks noChangeShapeType="1"/>
                <a:stCxn id="358428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447" name="Group 47"/>
            <p:cNvGrpSpPr>
              <a:grpSpLocks/>
            </p:cNvGrpSpPr>
            <p:nvPr/>
          </p:nvGrpSpPr>
          <p:grpSpPr bwMode="auto">
            <a:xfrm>
              <a:off x="1233" y="1007"/>
              <a:ext cx="389" cy="161"/>
              <a:chOff x="3193" y="2207"/>
              <a:chExt cx="440" cy="183"/>
            </a:xfrm>
          </p:grpSpPr>
          <p:grpSp>
            <p:nvGrpSpPr>
              <p:cNvPr id="358448" name="Group 48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449" name="Freeform 4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50" name="Freeform 5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51" name="Freeform 5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52" name="Freeform 5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53" name="Freeform 5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54" name="Freeform 5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55" name="Freeform 5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56" name="Freeform 5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57" name="Freeform 5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58" name="Line 5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59" name="Line 5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60" name="Oval 6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461" name="AutoShape 61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462" name="AutoShape 62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463" name="Rectangle 63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464" name="Freeform 64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65" name="Freeform 65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66" name="Freeform 66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67" name="Freeform 67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68" name="Freeform 68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69" name="Freeform 69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70" name="Freeform 70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71" name="Freeform 71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72" name="Freeform 72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73" name="Freeform 73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74" name="Freeform 74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475" name="Freeform 75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476" name="AutoShape 76"/>
              <p:cNvCxnSpPr>
                <a:cxnSpLocks noChangeShapeType="1"/>
                <a:stCxn id="358470" idx="3"/>
                <a:endCxn id="358457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77" name="AutoShape 77"/>
              <p:cNvCxnSpPr>
                <a:cxnSpLocks noChangeShapeType="1"/>
                <a:stCxn id="358471" idx="3"/>
                <a:endCxn id="358457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78" name="AutoShape 78"/>
              <p:cNvCxnSpPr>
                <a:cxnSpLocks noChangeShapeType="1"/>
                <a:stCxn id="358466" idx="3"/>
                <a:endCxn id="358472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79" name="AutoShape 79"/>
              <p:cNvCxnSpPr>
                <a:cxnSpLocks noChangeShapeType="1"/>
                <a:stCxn id="358467" idx="3"/>
                <a:endCxn id="358473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80" name="AutoShape 80"/>
              <p:cNvCxnSpPr>
                <a:cxnSpLocks noChangeShapeType="1"/>
                <a:stCxn id="358468" idx="3"/>
                <a:endCxn id="358474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81" name="AutoShape 81"/>
              <p:cNvCxnSpPr>
                <a:cxnSpLocks noChangeShapeType="1"/>
                <a:stCxn id="358469" idx="3"/>
                <a:endCxn id="358475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82" name="AutoShape 82"/>
              <p:cNvCxnSpPr>
                <a:cxnSpLocks noChangeShapeType="1"/>
                <a:stCxn id="358464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483" name="AutoShape 83"/>
              <p:cNvCxnSpPr>
                <a:cxnSpLocks noChangeShapeType="1"/>
                <a:stCxn id="358465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484" name="Group 84"/>
            <p:cNvGrpSpPr>
              <a:grpSpLocks/>
            </p:cNvGrpSpPr>
            <p:nvPr/>
          </p:nvGrpSpPr>
          <p:grpSpPr bwMode="auto">
            <a:xfrm>
              <a:off x="1546" y="455"/>
              <a:ext cx="389" cy="161"/>
              <a:chOff x="3193" y="2207"/>
              <a:chExt cx="440" cy="183"/>
            </a:xfrm>
          </p:grpSpPr>
          <p:grpSp>
            <p:nvGrpSpPr>
              <p:cNvPr id="358485" name="Group 85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486" name="Freeform 8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87" name="Freeform 8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88" name="Freeform 8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89" name="Freeform 8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90" name="Freeform 9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91" name="Freeform 9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92" name="Freeform 9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93" name="Freeform 9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94" name="Freeform 9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95" name="Line 9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96" name="Line 9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497" name="Oval 9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498" name="AutoShape 98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499" name="AutoShape 99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500" name="Rectangle 100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501" name="Freeform 101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02" name="Freeform 102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03" name="Freeform 103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04" name="Freeform 104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05" name="Freeform 105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06" name="Freeform 106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07" name="Freeform 107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08" name="Freeform 108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09" name="Freeform 109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10" name="Freeform 110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11" name="Freeform 111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12" name="Freeform 112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513" name="AutoShape 113"/>
              <p:cNvCxnSpPr>
                <a:cxnSpLocks noChangeShapeType="1"/>
                <a:stCxn id="358507" idx="3"/>
                <a:endCxn id="358494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14" name="AutoShape 114"/>
              <p:cNvCxnSpPr>
                <a:cxnSpLocks noChangeShapeType="1"/>
                <a:stCxn id="358508" idx="3"/>
                <a:endCxn id="358494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15" name="AutoShape 115"/>
              <p:cNvCxnSpPr>
                <a:cxnSpLocks noChangeShapeType="1"/>
                <a:stCxn id="358503" idx="3"/>
                <a:endCxn id="358509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16" name="AutoShape 116"/>
              <p:cNvCxnSpPr>
                <a:cxnSpLocks noChangeShapeType="1"/>
                <a:stCxn id="358504" idx="3"/>
                <a:endCxn id="358510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17" name="AutoShape 117"/>
              <p:cNvCxnSpPr>
                <a:cxnSpLocks noChangeShapeType="1"/>
                <a:stCxn id="358505" idx="3"/>
                <a:endCxn id="358511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18" name="AutoShape 118"/>
              <p:cNvCxnSpPr>
                <a:cxnSpLocks noChangeShapeType="1"/>
                <a:stCxn id="358506" idx="3"/>
                <a:endCxn id="358512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19" name="AutoShape 119"/>
              <p:cNvCxnSpPr>
                <a:cxnSpLocks noChangeShapeType="1"/>
                <a:stCxn id="358501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20" name="AutoShape 120"/>
              <p:cNvCxnSpPr>
                <a:cxnSpLocks noChangeShapeType="1"/>
                <a:stCxn id="358502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521" name="Group 121"/>
            <p:cNvGrpSpPr>
              <a:grpSpLocks/>
            </p:cNvGrpSpPr>
            <p:nvPr/>
          </p:nvGrpSpPr>
          <p:grpSpPr bwMode="auto">
            <a:xfrm>
              <a:off x="1020" y="1303"/>
              <a:ext cx="389" cy="161"/>
              <a:chOff x="3193" y="2207"/>
              <a:chExt cx="440" cy="183"/>
            </a:xfrm>
          </p:grpSpPr>
          <p:grpSp>
            <p:nvGrpSpPr>
              <p:cNvPr id="358522" name="Group 122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523" name="Freeform 12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24" name="Freeform 12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25" name="Freeform 12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26" name="Freeform 12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27" name="Freeform 12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28" name="Freeform 12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29" name="Freeform 12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30" name="Freeform 13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31" name="Freeform 13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32" name="Line 13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33" name="Line 13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34" name="Oval 13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535" name="AutoShape 135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536" name="AutoShape 136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537" name="Rectangle 137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538" name="Freeform 138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39" name="Freeform 139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40" name="Freeform 140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41" name="Freeform 141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42" name="Freeform 142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43" name="Freeform 143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44" name="Freeform 144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45" name="Freeform 145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46" name="Freeform 146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47" name="Freeform 147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48" name="Freeform 148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49" name="Freeform 149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550" name="AutoShape 150"/>
              <p:cNvCxnSpPr>
                <a:cxnSpLocks noChangeShapeType="1"/>
                <a:stCxn id="358544" idx="3"/>
                <a:endCxn id="358531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51" name="AutoShape 151"/>
              <p:cNvCxnSpPr>
                <a:cxnSpLocks noChangeShapeType="1"/>
                <a:stCxn id="358545" idx="3"/>
                <a:endCxn id="358531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52" name="AutoShape 152"/>
              <p:cNvCxnSpPr>
                <a:cxnSpLocks noChangeShapeType="1"/>
                <a:stCxn id="358540" idx="3"/>
                <a:endCxn id="358546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53" name="AutoShape 153"/>
              <p:cNvCxnSpPr>
                <a:cxnSpLocks noChangeShapeType="1"/>
                <a:stCxn id="358541" idx="3"/>
                <a:endCxn id="358547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54" name="AutoShape 154"/>
              <p:cNvCxnSpPr>
                <a:cxnSpLocks noChangeShapeType="1"/>
                <a:stCxn id="358542" idx="3"/>
                <a:endCxn id="358548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55" name="AutoShape 155"/>
              <p:cNvCxnSpPr>
                <a:cxnSpLocks noChangeShapeType="1"/>
                <a:stCxn id="358543" idx="3"/>
                <a:endCxn id="358549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56" name="AutoShape 156"/>
              <p:cNvCxnSpPr>
                <a:cxnSpLocks noChangeShapeType="1"/>
                <a:stCxn id="358538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57" name="AutoShape 157"/>
              <p:cNvCxnSpPr>
                <a:cxnSpLocks noChangeShapeType="1"/>
                <a:stCxn id="358539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558" name="Group 158"/>
            <p:cNvGrpSpPr>
              <a:grpSpLocks/>
            </p:cNvGrpSpPr>
            <p:nvPr/>
          </p:nvGrpSpPr>
          <p:grpSpPr bwMode="auto">
            <a:xfrm>
              <a:off x="1568" y="941"/>
              <a:ext cx="389" cy="161"/>
              <a:chOff x="3193" y="2207"/>
              <a:chExt cx="440" cy="183"/>
            </a:xfrm>
          </p:grpSpPr>
          <p:grpSp>
            <p:nvGrpSpPr>
              <p:cNvPr id="358559" name="Group 159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560" name="Freeform 16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61" name="Freeform 16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62" name="Freeform 16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63" name="Freeform 16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64" name="Freeform 16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65" name="Freeform 16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66" name="Freeform 16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67" name="Freeform 16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68" name="Freeform 16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69" name="Line 16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70" name="Line 17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71" name="Oval 17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572" name="AutoShape 172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573" name="AutoShape 173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574" name="Rectangle 174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575" name="Freeform 175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76" name="Freeform 176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77" name="Freeform 177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78" name="Freeform 178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79" name="Freeform 179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80" name="Freeform 180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81" name="Freeform 181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82" name="Freeform 182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83" name="Freeform 183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84" name="Freeform 184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85" name="Freeform 185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586" name="Freeform 186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587" name="AutoShape 187"/>
              <p:cNvCxnSpPr>
                <a:cxnSpLocks noChangeShapeType="1"/>
                <a:stCxn id="358581" idx="3"/>
                <a:endCxn id="358568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88" name="AutoShape 188"/>
              <p:cNvCxnSpPr>
                <a:cxnSpLocks noChangeShapeType="1"/>
                <a:stCxn id="358582" idx="3"/>
                <a:endCxn id="358568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89" name="AutoShape 189"/>
              <p:cNvCxnSpPr>
                <a:cxnSpLocks noChangeShapeType="1"/>
                <a:stCxn id="358577" idx="3"/>
                <a:endCxn id="358583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90" name="AutoShape 190"/>
              <p:cNvCxnSpPr>
                <a:cxnSpLocks noChangeShapeType="1"/>
                <a:stCxn id="358578" idx="3"/>
                <a:endCxn id="358584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91" name="AutoShape 191"/>
              <p:cNvCxnSpPr>
                <a:cxnSpLocks noChangeShapeType="1"/>
                <a:stCxn id="358579" idx="3"/>
                <a:endCxn id="358585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92" name="AutoShape 192"/>
              <p:cNvCxnSpPr>
                <a:cxnSpLocks noChangeShapeType="1"/>
                <a:stCxn id="358580" idx="3"/>
                <a:endCxn id="358586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93" name="AutoShape 193"/>
              <p:cNvCxnSpPr>
                <a:cxnSpLocks noChangeShapeType="1"/>
                <a:stCxn id="358575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594" name="AutoShape 194"/>
              <p:cNvCxnSpPr>
                <a:cxnSpLocks noChangeShapeType="1"/>
                <a:stCxn id="358576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595" name="Group 195"/>
            <p:cNvGrpSpPr>
              <a:grpSpLocks/>
            </p:cNvGrpSpPr>
            <p:nvPr/>
          </p:nvGrpSpPr>
          <p:grpSpPr bwMode="auto">
            <a:xfrm>
              <a:off x="806" y="513"/>
              <a:ext cx="389" cy="161"/>
              <a:chOff x="3193" y="2207"/>
              <a:chExt cx="440" cy="183"/>
            </a:xfrm>
          </p:grpSpPr>
          <p:grpSp>
            <p:nvGrpSpPr>
              <p:cNvPr id="358596" name="Group 196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597" name="Freeform 19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98" name="Freeform 19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599" name="Freeform 19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00" name="Freeform 20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01" name="Freeform 20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02" name="Freeform 20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03" name="Freeform 20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04" name="Freeform 20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05" name="Freeform 20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06" name="Line 20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07" name="Line 20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08" name="Oval 20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609" name="AutoShape 209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610" name="AutoShape 210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611" name="Rectangle 211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612" name="Freeform 212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13" name="Freeform 213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14" name="Freeform 214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15" name="Freeform 215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16" name="Freeform 216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17" name="Freeform 217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18" name="Freeform 218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19" name="Freeform 219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20" name="Freeform 220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21" name="Freeform 221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22" name="Freeform 222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23" name="Freeform 223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624" name="AutoShape 224"/>
              <p:cNvCxnSpPr>
                <a:cxnSpLocks noChangeShapeType="1"/>
                <a:stCxn id="358618" idx="3"/>
                <a:endCxn id="358605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25" name="AutoShape 225"/>
              <p:cNvCxnSpPr>
                <a:cxnSpLocks noChangeShapeType="1"/>
                <a:stCxn id="358619" idx="3"/>
                <a:endCxn id="358605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26" name="AutoShape 226"/>
              <p:cNvCxnSpPr>
                <a:cxnSpLocks noChangeShapeType="1"/>
                <a:stCxn id="358614" idx="3"/>
                <a:endCxn id="358620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27" name="AutoShape 227"/>
              <p:cNvCxnSpPr>
                <a:cxnSpLocks noChangeShapeType="1"/>
                <a:stCxn id="358615" idx="3"/>
                <a:endCxn id="358621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28" name="AutoShape 228"/>
              <p:cNvCxnSpPr>
                <a:cxnSpLocks noChangeShapeType="1"/>
                <a:stCxn id="358616" idx="3"/>
                <a:endCxn id="358622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29" name="AutoShape 229"/>
              <p:cNvCxnSpPr>
                <a:cxnSpLocks noChangeShapeType="1"/>
                <a:stCxn id="358617" idx="3"/>
                <a:endCxn id="358623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30" name="AutoShape 230"/>
              <p:cNvCxnSpPr>
                <a:cxnSpLocks noChangeShapeType="1"/>
                <a:stCxn id="358612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31" name="AutoShape 231"/>
              <p:cNvCxnSpPr>
                <a:cxnSpLocks noChangeShapeType="1"/>
                <a:stCxn id="358613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632" name="Group 232"/>
            <p:cNvGrpSpPr>
              <a:grpSpLocks/>
            </p:cNvGrpSpPr>
            <p:nvPr/>
          </p:nvGrpSpPr>
          <p:grpSpPr bwMode="auto">
            <a:xfrm>
              <a:off x="516" y="1304"/>
              <a:ext cx="389" cy="161"/>
              <a:chOff x="3193" y="2207"/>
              <a:chExt cx="440" cy="183"/>
            </a:xfrm>
          </p:grpSpPr>
          <p:grpSp>
            <p:nvGrpSpPr>
              <p:cNvPr id="358633" name="Group 233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634" name="Freeform 23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35" name="Freeform 23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36" name="Freeform 23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37" name="Freeform 23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38" name="Freeform 23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39" name="Freeform 23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40" name="Freeform 24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41" name="Freeform 24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42" name="Freeform 24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43" name="Line 24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44" name="Line 24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45" name="Oval 24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646" name="AutoShape 246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647" name="AutoShape 247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648" name="Rectangle 248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649" name="Freeform 249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50" name="Freeform 250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51" name="Freeform 251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52" name="Freeform 252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53" name="Freeform 253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54" name="Freeform 254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55" name="Freeform 255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56" name="Freeform 256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57" name="Freeform 257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58" name="Freeform 258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59" name="Freeform 259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60" name="Freeform 260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661" name="AutoShape 261"/>
              <p:cNvCxnSpPr>
                <a:cxnSpLocks noChangeShapeType="1"/>
                <a:stCxn id="358655" idx="3"/>
                <a:endCxn id="358642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62" name="AutoShape 262"/>
              <p:cNvCxnSpPr>
                <a:cxnSpLocks noChangeShapeType="1"/>
                <a:stCxn id="358656" idx="3"/>
                <a:endCxn id="358642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63" name="AutoShape 263"/>
              <p:cNvCxnSpPr>
                <a:cxnSpLocks noChangeShapeType="1"/>
                <a:stCxn id="358651" idx="3"/>
                <a:endCxn id="358657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64" name="AutoShape 264"/>
              <p:cNvCxnSpPr>
                <a:cxnSpLocks noChangeShapeType="1"/>
                <a:stCxn id="358652" idx="3"/>
                <a:endCxn id="358658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65" name="AutoShape 265"/>
              <p:cNvCxnSpPr>
                <a:cxnSpLocks noChangeShapeType="1"/>
                <a:stCxn id="358653" idx="3"/>
                <a:endCxn id="358659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66" name="AutoShape 266"/>
              <p:cNvCxnSpPr>
                <a:cxnSpLocks noChangeShapeType="1"/>
                <a:stCxn id="358654" idx="3"/>
                <a:endCxn id="358660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67" name="AutoShape 267"/>
              <p:cNvCxnSpPr>
                <a:cxnSpLocks noChangeShapeType="1"/>
                <a:stCxn id="358649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68" name="AutoShape 268"/>
              <p:cNvCxnSpPr>
                <a:cxnSpLocks noChangeShapeType="1"/>
                <a:stCxn id="358650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669" name="Group 269"/>
            <p:cNvGrpSpPr>
              <a:grpSpLocks/>
            </p:cNvGrpSpPr>
            <p:nvPr/>
          </p:nvGrpSpPr>
          <p:grpSpPr bwMode="auto">
            <a:xfrm>
              <a:off x="1526" y="1318"/>
              <a:ext cx="389" cy="161"/>
              <a:chOff x="3193" y="2207"/>
              <a:chExt cx="440" cy="183"/>
            </a:xfrm>
          </p:grpSpPr>
          <p:grpSp>
            <p:nvGrpSpPr>
              <p:cNvPr id="358670" name="Group 270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671" name="Freeform 27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72" name="Freeform 27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73" name="Freeform 27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74" name="Freeform 27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75" name="Freeform 27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76" name="Freeform 27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77" name="Freeform 27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78" name="Freeform 27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79" name="Freeform 27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80" name="Line 28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81" name="Line 28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682" name="Oval 28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683" name="AutoShape 283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684" name="AutoShape 284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685" name="Rectangle 285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686" name="Freeform 286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87" name="Freeform 287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88" name="Freeform 288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89" name="Freeform 289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90" name="Freeform 290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91" name="Freeform 291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92" name="Freeform 292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93" name="Freeform 293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94" name="Freeform 294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95" name="Freeform 295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96" name="Freeform 296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697" name="Freeform 297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698" name="AutoShape 298"/>
              <p:cNvCxnSpPr>
                <a:cxnSpLocks noChangeShapeType="1"/>
                <a:stCxn id="358692" idx="3"/>
                <a:endCxn id="358679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699" name="AutoShape 299"/>
              <p:cNvCxnSpPr>
                <a:cxnSpLocks noChangeShapeType="1"/>
                <a:stCxn id="358693" idx="3"/>
                <a:endCxn id="358679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00" name="AutoShape 300"/>
              <p:cNvCxnSpPr>
                <a:cxnSpLocks noChangeShapeType="1"/>
                <a:stCxn id="358688" idx="3"/>
                <a:endCxn id="358694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01" name="AutoShape 301"/>
              <p:cNvCxnSpPr>
                <a:cxnSpLocks noChangeShapeType="1"/>
                <a:stCxn id="358689" idx="3"/>
                <a:endCxn id="358695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02" name="AutoShape 302"/>
              <p:cNvCxnSpPr>
                <a:cxnSpLocks noChangeShapeType="1"/>
                <a:stCxn id="358690" idx="3"/>
                <a:endCxn id="358696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03" name="AutoShape 303"/>
              <p:cNvCxnSpPr>
                <a:cxnSpLocks noChangeShapeType="1"/>
                <a:stCxn id="358691" idx="3"/>
                <a:endCxn id="358697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04" name="AutoShape 304"/>
              <p:cNvCxnSpPr>
                <a:cxnSpLocks noChangeShapeType="1"/>
                <a:stCxn id="358686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05" name="AutoShape 305"/>
              <p:cNvCxnSpPr>
                <a:cxnSpLocks noChangeShapeType="1"/>
                <a:stCxn id="358687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706" name="Group 306"/>
            <p:cNvGrpSpPr>
              <a:grpSpLocks/>
            </p:cNvGrpSpPr>
            <p:nvPr/>
          </p:nvGrpSpPr>
          <p:grpSpPr bwMode="auto">
            <a:xfrm>
              <a:off x="1768" y="749"/>
              <a:ext cx="389" cy="161"/>
              <a:chOff x="3193" y="2207"/>
              <a:chExt cx="440" cy="183"/>
            </a:xfrm>
          </p:grpSpPr>
          <p:grpSp>
            <p:nvGrpSpPr>
              <p:cNvPr id="358707" name="Group 307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708" name="Freeform 30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09" name="Freeform 30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10" name="Freeform 31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11" name="Freeform 31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12" name="Freeform 31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13" name="Freeform 31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14" name="Freeform 31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15" name="Freeform 31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16" name="Freeform 31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17" name="Line 31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18" name="Line 31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19" name="Oval 31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720" name="AutoShape 320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721" name="AutoShape 321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722" name="Rectangle 322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723" name="Freeform 323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24" name="Freeform 324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25" name="Freeform 325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26" name="Freeform 326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27" name="Freeform 327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28" name="Freeform 328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29" name="Freeform 329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30" name="Freeform 330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31" name="Freeform 331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32" name="Freeform 332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33" name="Freeform 333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34" name="Freeform 334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735" name="AutoShape 335"/>
              <p:cNvCxnSpPr>
                <a:cxnSpLocks noChangeShapeType="1"/>
                <a:stCxn id="358729" idx="3"/>
                <a:endCxn id="358716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36" name="AutoShape 336"/>
              <p:cNvCxnSpPr>
                <a:cxnSpLocks noChangeShapeType="1"/>
                <a:stCxn id="358730" idx="3"/>
                <a:endCxn id="358716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37" name="AutoShape 337"/>
              <p:cNvCxnSpPr>
                <a:cxnSpLocks noChangeShapeType="1"/>
                <a:stCxn id="358725" idx="3"/>
                <a:endCxn id="358731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38" name="AutoShape 338"/>
              <p:cNvCxnSpPr>
                <a:cxnSpLocks noChangeShapeType="1"/>
                <a:stCxn id="358726" idx="3"/>
                <a:endCxn id="358732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39" name="AutoShape 339"/>
              <p:cNvCxnSpPr>
                <a:cxnSpLocks noChangeShapeType="1"/>
                <a:stCxn id="358727" idx="3"/>
                <a:endCxn id="358733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40" name="AutoShape 340"/>
              <p:cNvCxnSpPr>
                <a:cxnSpLocks noChangeShapeType="1"/>
                <a:stCxn id="358728" idx="3"/>
                <a:endCxn id="358734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41" name="AutoShape 341"/>
              <p:cNvCxnSpPr>
                <a:cxnSpLocks noChangeShapeType="1"/>
                <a:stCxn id="358723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42" name="AutoShape 342"/>
              <p:cNvCxnSpPr>
                <a:cxnSpLocks noChangeShapeType="1"/>
                <a:stCxn id="358724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743" name="Group 343"/>
            <p:cNvGrpSpPr>
              <a:grpSpLocks/>
            </p:cNvGrpSpPr>
            <p:nvPr/>
          </p:nvGrpSpPr>
          <p:grpSpPr bwMode="auto">
            <a:xfrm>
              <a:off x="1400" y="675"/>
              <a:ext cx="389" cy="161"/>
              <a:chOff x="3193" y="2207"/>
              <a:chExt cx="440" cy="183"/>
            </a:xfrm>
          </p:grpSpPr>
          <p:grpSp>
            <p:nvGrpSpPr>
              <p:cNvPr id="358744" name="Group 344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745" name="Freeform 34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46" name="Freeform 34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47" name="Freeform 34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48" name="Freeform 34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49" name="Freeform 34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50" name="Freeform 35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51" name="Freeform 35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52" name="Freeform 35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53" name="Freeform 35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54" name="Line 35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55" name="Line 35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56" name="Oval 35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757" name="AutoShape 357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758" name="AutoShape 358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759" name="Rectangle 359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760" name="Freeform 360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61" name="Freeform 361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62" name="Freeform 362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63" name="Freeform 363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64" name="Freeform 364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65" name="Freeform 365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66" name="Freeform 366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67" name="Freeform 367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68" name="Freeform 368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69" name="Freeform 369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70" name="Freeform 370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71" name="Freeform 371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772" name="AutoShape 372"/>
              <p:cNvCxnSpPr>
                <a:cxnSpLocks noChangeShapeType="1"/>
                <a:stCxn id="358766" idx="3"/>
                <a:endCxn id="358753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73" name="AutoShape 373"/>
              <p:cNvCxnSpPr>
                <a:cxnSpLocks noChangeShapeType="1"/>
                <a:stCxn id="358767" idx="3"/>
                <a:endCxn id="358753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74" name="AutoShape 374"/>
              <p:cNvCxnSpPr>
                <a:cxnSpLocks noChangeShapeType="1"/>
                <a:stCxn id="358762" idx="3"/>
                <a:endCxn id="358768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75" name="AutoShape 375"/>
              <p:cNvCxnSpPr>
                <a:cxnSpLocks noChangeShapeType="1"/>
                <a:stCxn id="358763" idx="3"/>
                <a:endCxn id="358769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76" name="AutoShape 376"/>
              <p:cNvCxnSpPr>
                <a:cxnSpLocks noChangeShapeType="1"/>
                <a:stCxn id="358764" idx="3"/>
                <a:endCxn id="358770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77" name="AutoShape 377"/>
              <p:cNvCxnSpPr>
                <a:cxnSpLocks noChangeShapeType="1"/>
                <a:stCxn id="358765" idx="3"/>
                <a:endCxn id="358771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78" name="AutoShape 378"/>
              <p:cNvCxnSpPr>
                <a:cxnSpLocks noChangeShapeType="1"/>
                <a:stCxn id="358760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779" name="AutoShape 379"/>
              <p:cNvCxnSpPr>
                <a:cxnSpLocks noChangeShapeType="1"/>
                <a:stCxn id="358761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780" name="Group 380"/>
            <p:cNvGrpSpPr>
              <a:grpSpLocks/>
            </p:cNvGrpSpPr>
            <p:nvPr/>
          </p:nvGrpSpPr>
          <p:grpSpPr bwMode="auto">
            <a:xfrm>
              <a:off x="2038" y="581"/>
              <a:ext cx="389" cy="161"/>
              <a:chOff x="3193" y="2207"/>
              <a:chExt cx="440" cy="183"/>
            </a:xfrm>
          </p:grpSpPr>
          <p:grpSp>
            <p:nvGrpSpPr>
              <p:cNvPr id="358781" name="Group 381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782" name="Freeform 38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83" name="Freeform 38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84" name="Freeform 38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85" name="Freeform 38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86" name="Freeform 38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87" name="Freeform 38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88" name="Freeform 38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89" name="Freeform 38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90" name="Freeform 39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91" name="Line 39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92" name="Line 39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793" name="Oval 39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794" name="AutoShape 394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795" name="AutoShape 395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796" name="Rectangle 396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797" name="Freeform 397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98" name="Freeform 398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799" name="Freeform 399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00" name="Freeform 400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01" name="Freeform 401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02" name="Freeform 402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03" name="Freeform 403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04" name="Freeform 404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05" name="Freeform 405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06" name="Freeform 406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07" name="Freeform 407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08" name="Freeform 408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809" name="AutoShape 409"/>
              <p:cNvCxnSpPr>
                <a:cxnSpLocks noChangeShapeType="1"/>
                <a:stCxn id="358803" idx="3"/>
                <a:endCxn id="358790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10" name="AutoShape 410"/>
              <p:cNvCxnSpPr>
                <a:cxnSpLocks noChangeShapeType="1"/>
                <a:stCxn id="358804" idx="3"/>
                <a:endCxn id="358790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11" name="AutoShape 411"/>
              <p:cNvCxnSpPr>
                <a:cxnSpLocks noChangeShapeType="1"/>
                <a:stCxn id="358799" idx="3"/>
                <a:endCxn id="358805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12" name="AutoShape 412"/>
              <p:cNvCxnSpPr>
                <a:cxnSpLocks noChangeShapeType="1"/>
                <a:stCxn id="358800" idx="3"/>
                <a:endCxn id="358806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13" name="AutoShape 413"/>
              <p:cNvCxnSpPr>
                <a:cxnSpLocks noChangeShapeType="1"/>
                <a:stCxn id="358801" idx="3"/>
                <a:endCxn id="358807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14" name="AutoShape 414"/>
              <p:cNvCxnSpPr>
                <a:cxnSpLocks noChangeShapeType="1"/>
                <a:stCxn id="358802" idx="3"/>
                <a:endCxn id="358808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15" name="AutoShape 415"/>
              <p:cNvCxnSpPr>
                <a:cxnSpLocks noChangeShapeType="1"/>
                <a:stCxn id="358797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16" name="AutoShape 416"/>
              <p:cNvCxnSpPr>
                <a:cxnSpLocks noChangeShapeType="1"/>
                <a:stCxn id="358798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817" name="Group 417"/>
            <p:cNvGrpSpPr>
              <a:grpSpLocks/>
            </p:cNvGrpSpPr>
            <p:nvPr/>
          </p:nvGrpSpPr>
          <p:grpSpPr bwMode="auto">
            <a:xfrm>
              <a:off x="1905" y="1220"/>
              <a:ext cx="389" cy="161"/>
              <a:chOff x="3193" y="2207"/>
              <a:chExt cx="440" cy="183"/>
            </a:xfrm>
          </p:grpSpPr>
          <p:grpSp>
            <p:nvGrpSpPr>
              <p:cNvPr id="358818" name="Group 418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819" name="Freeform 41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20" name="Freeform 42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21" name="Freeform 42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22" name="Freeform 42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23" name="Freeform 42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24" name="Freeform 42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25" name="Freeform 42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26" name="Freeform 42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27" name="Freeform 42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28" name="Line 42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29" name="Line 42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30" name="Oval 43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831" name="AutoShape 431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832" name="AutoShape 432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833" name="Rectangle 433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834" name="Freeform 434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35" name="Freeform 435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36" name="Freeform 436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37" name="Freeform 437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38" name="Freeform 438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39" name="Freeform 439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40" name="Freeform 440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41" name="Freeform 441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42" name="Freeform 442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43" name="Freeform 443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44" name="Freeform 444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45" name="Freeform 445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846" name="AutoShape 446"/>
              <p:cNvCxnSpPr>
                <a:cxnSpLocks noChangeShapeType="1"/>
                <a:stCxn id="358840" idx="3"/>
                <a:endCxn id="358827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47" name="AutoShape 447"/>
              <p:cNvCxnSpPr>
                <a:cxnSpLocks noChangeShapeType="1"/>
                <a:stCxn id="358841" idx="3"/>
                <a:endCxn id="358827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48" name="AutoShape 448"/>
              <p:cNvCxnSpPr>
                <a:cxnSpLocks noChangeShapeType="1"/>
                <a:stCxn id="358836" idx="3"/>
                <a:endCxn id="358842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49" name="AutoShape 449"/>
              <p:cNvCxnSpPr>
                <a:cxnSpLocks noChangeShapeType="1"/>
                <a:stCxn id="358837" idx="3"/>
                <a:endCxn id="358843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50" name="AutoShape 450"/>
              <p:cNvCxnSpPr>
                <a:cxnSpLocks noChangeShapeType="1"/>
                <a:stCxn id="358838" idx="3"/>
                <a:endCxn id="358844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51" name="AutoShape 451"/>
              <p:cNvCxnSpPr>
                <a:cxnSpLocks noChangeShapeType="1"/>
                <a:stCxn id="358839" idx="3"/>
                <a:endCxn id="358845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52" name="AutoShape 452"/>
              <p:cNvCxnSpPr>
                <a:cxnSpLocks noChangeShapeType="1"/>
                <a:stCxn id="358834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53" name="AutoShape 453"/>
              <p:cNvCxnSpPr>
                <a:cxnSpLocks noChangeShapeType="1"/>
                <a:stCxn id="358835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854" name="Group 454"/>
            <p:cNvGrpSpPr>
              <a:grpSpLocks/>
            </p:cNvGrpSpPr>
            <p:nvPr/>
          </p:nvGrpSpPr>
          <p:grpSpPr bwMode="auto">
            <a:xfrm>
              <a:off x="1184" y="393"/>
              <a:ext cx="389" cy="161"/>
              <a:chOff x="3193" y="2207"/>
              <a:chExt cx="440" cy="183"/>
            </a:xfrm>
          </p:grpSpPr>
          <p:grpSp>
            <p:nvGrpSpPr>
              <p:cNvPr id="358855" name="Group 455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856" name="Freeform 45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57" name="Freeform 45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58" name="Freeform 45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59" name="Freeform 45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60" name="Freeform 46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61" name="Freeform 46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62" name="Freeform 46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63" name="Freeform 46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64" name="Freeform 46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65" name="Line 46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66" name="Line 46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67" name="Oval 46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868" name="AutoShape 468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869" name="AutoShape 469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870" name="Rectangle 470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871" name="Freeform 471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72" name="Freeform 472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73" name="Freeform 473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74" name="Freeform 474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75" name="Freeform 475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76" name="Freeform 476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77" name="Freeform 477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78" name="Freeform 478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79" name="Freeform 479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80" name="Freeform 480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81" name="Freeform 481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882" name="Freeform 482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883" name="AutoShape 483"/>
              <p:cNvCxnSpPr>
                <a:cxnSpLocks noChangeShapeType="1"/>
                <a:stCxn id="358877" idx="3"/>
                <a:endCxn id="358864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84" name="AutoShape 484"/>
              <p:cNvCxnSpPr>
                <a:cxnSpLocks noChangeShapeType="1"/>
                <a:stCxn id="358878" idx="3"/>
                <a:endCxn id="358864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85" name="AutoShape 485"/>
              <p:cNvCxnSpPr>
                <a:cxnSpLocks noChangeShapeType="1"/>
                <a:stCxn id="358873" idx="3"/>
                <a:endCxn id="358879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86" name="AutoShape 486"/>
              <p:cNvCxnSpPr>
                <a:cxnSpLocks noChangeShapeType="1"/>
                <a:stCxn id="358874" idx="3"/>
                <a:endCxn id="358880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87" name="AutoShape 487"/>
              <p:cNvCxnSpPr>
                <a:cxnSpLocks noChangeShapeType="1"/>
                <a:stCxn id="358875" idx="3"/>
                <a:endCxn id="358881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88" name="AutoShape 488"/>
              <p:cNvCxnSpPr>
                <a:cxnSpLocks noChangeShapeType="1"/>
                <a:stCxn id="358876" idx="3"/>
                <a:endCxn id="358882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89" name="AutoShape 489"/>
              <p:cNvCxnSpPr>
                <a:cxnSpLocks noChangeShapeType="1"/>
                <a:stCxn id="358871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890" name="AutoShape 490"/>
              <p:cNvCxnSpPr>
                <a:cxnSpLocks noChangeShapeType="1"/>
                <a:stCxn id="358872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891" name="Group 491"/>
            <p:cNvGrpSpPr>
              <a:grpSpLocks/>
            </p:cNvGrpSpPr>
            <p:nvPr/>
          </p:nvGrpSpPr>
          <p:grpSpPr bwMode="auto">
            <a:xfrm>
              <a:off x="377" y="621"/>
              <a:ext cx="389" cy="161"/>
              <a:chOff x="3193" y="2207"/>
              <a:chExt cx="440" cy="183"/>
            </a:xfrm>
          </p:grpSpPr>
          <p:grpSp>
            <p:nvGrpSpPr>
              <p:cNvPr id="358892" name="Group 492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893" name="Freeform 49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94" name="Freeform 49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95" name="Freeform 49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96" name="Freeform 49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97" name="Freeform 49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98" name="Freeform 49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899" name="Freeform 49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00" name="Freeform 50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01" name="Freeform 50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02" name="Line 50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03" name="Line 50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04" name="Oval 50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905" name="AutoShape 505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906" name="AutoShape 506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907" name="Rectangle 507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908" name="Freeform 508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09" name="Freeform 509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10" name="Freeform 510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11" name="Freeform 511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12" name="Freeform 512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13" name="Freeform 513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14" name="Freeform 514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15" name="Freeform 515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16" name="Freeform 516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17" name="Freeform 517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18" name="Freeform 518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19" name="Freeform 519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920" name="AutoShape 520"/>
              <p:cNvCxnSpPr>
                <a:cxnSpLocks noChangeShapeType="1"/>
                <a:stCxn id="358914" idx="3"/>
                <a:endCxn id="358901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21" name="AutoShape 521"/>
              <p:cNvCxnSpPr>
                <a:cxnSpLocks noChangeShapeType="1"/>
                <a:stCxn id="358915" idx="3"/>
                <a:endCxn id="358901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22" name="AutoShape 522"/>
              <p:cNvCxnSpPr>
                <a:cxnSpLocks noChangeShapeType="1"/>
                <a:stCxn id="358910" idx="3"/>
                <a:endCxn id="358916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23" name="AutoShape 523"/>
              <p:cNvCxnSpPr>
                <a:cxnSpLocks noChangeShapeType="1"/>
                <a:stCxn id="358911" idx="3"/>
                <a:endCxn id="358917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24" name="AutoShape 524"/>
              <p:cNvCxnSpPr>
                <a:cxnSpLocks noChangeShapeType="1"/>
                <a:stCxn id="358912" idx="3"/>
                <a:endCxn id="358918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25" name="AutoShape 525"/>
              <p:cNvCxnSpPr>
                <a:cxnSpLocks noChangeShapeType="1"/>
                <a:stCxn id="358913" idx="3"/>
                <a:endCxn id="358919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26" name="AutoShape 526"/>
              <p:cNvCxnSpPr>
                <a:cxnSpLocks noChangeShapeType="1"/>
                <a:stCxn id="358908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27" name="AutoShape 527"/>
              <p:cNvCxnSpPr>
                <a:cxnSpLocks noChangeShapeType="1"/>
                <a:stCxn id="358909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928" name="Group 528"/>
            <p:cNvGrpSpPr>
              <a:grpSpLocks/>
            </p:cNvGrpSpPr>
            <p:nvPr/>
          </p:nvGrpSpPr>
          <p:grpSpPr bwMode="auto">
            <a:xfrm>
              <a:off x="505" y="991"/>
              <a:ext cx="389" cy="161"/>
              <a:chOff x="3193" y="2207"/>
              <a:chExt cx="440" cy="183"/>
            </a:xfrm>
          </p:grpSpPr>
          <p:grpSp>
            <p:nvGrpSpPr>
              <p:cNvPr id="358929" name="Group 529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930" name="Freeform 53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31" name="Freeform 53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32" name="Freeform 53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33" name="Freeform 53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34" name="Freeform 53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35" name="Freeform 53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36" name="Freeform 53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37" name="Freeform 53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38" name="Freeform 53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39" name="Line 53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40" name="Line 54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41" name="Oval 54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942" name="AutoShape 542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943" name="AutoShape 543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944" name="Rectangle 544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945" name="Freeform 545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46" name="Freeform 546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47" name="Freeform 547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48" name="Freeform 548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49" name="Freeform 549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50" name="Freeform 550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51" name="Freeform 551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52" name="Freeform 552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53" name="Freeform 553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54" name="Freeform 554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55" name="Freeform 555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56" name="Freeform 556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957" name="AutoShape 557"/>
              <p:cNvCxnSpPr>
                <a:cxnSpLocks noChangeShapeType="1"/>
                <a:stCxn id="358951" idx="3"/>
                <a:endCxn id="358938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58" name="AutoShape 558"/>
              <p:cNvCxnSpPr>
                <a:cxnSpLocks noChangeShapeType="1"/>
                <a:stCxn id="358952" idx="3"/>
                <a:endCxn id="358938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59" name="AutoShape 559"/>
              <p:cNvCxnSpPr>
                <a:cxnSpLocks noChangeShapeType="1"/>
                <a:stCxn id="358947" idx="3"/>
                <a:endCxn id="358953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60" name="AutoShape 560"/>
              <p:cNvCxnSpPr>
                <a:cxnSpLocks noChangeShapeType="1"/>
                <a:stCxn id="358948" idx="3"/>
                <a:endCxn id="358954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61" name="AutoShape 561"/>
              <p:cNvCxnSpPr>
                <a:cxnSpLocks noChangeShapeType="1"/>
                <a:stCxn id="358949" idx="3"/>
                <a:endCxn id="358955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62" name="AutoShape 562"/>
              <p:cNvCxnSpPr>
                <a:cxnSpLocks noChangeShapeType="1"/>
                <a:stCxn id="358950" idx="3"/>
                <a:endCxn id="358956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63" name="AutoShape 563"/>
              <p:cNvCxnSpPr>
                <a:cxnSpLocks noChangeShapeType="1"/>
                <a:stCxn id="358945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64" name="AutoShape 564"/>
              <p:cNvCxnSpPr>
                <a:cxnSpLocks noChangeShapeType="1"/>
                <a:stCxn id="358946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8965" name="Group 565"/>
            <p:cNvGrpSpPr>
              <a:grpSpLocks/>
            </p:cNvGrpSpPr>
            <p:nvPr/>
          </p:nvGrpSpPr>
          <p:grpSpPr bwMode="auto">
            <a:xfrm>
              <a:off x="913" y="1118"/>
              <a:ext cx="389" cy="161"/>
              <a:chOff x="3193" y="2207"/>
              <a:chExt cx="440" cy="183"/>
            </a:xfrm>
          </p:grpSpPr>
          <p:grpSp>
            <p:nvGrpSpPr>
              <p:cNvPr id="358966" name="Group 566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8967" name="Freeform 56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68" name="Freeform 56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69" name="Freeform 56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70" name="Freeform 57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71" name="Freeform 57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72" name="Freeform 57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73" name="Freeform 57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74" name="Freeform 57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75" name="Freeform 57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76" name="Line 57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77" name="Line 57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8978" name="Oval 57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8979" name="AutoShape 579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8980" name="AutoShape 580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981" name="Rectangle 581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8982" name="Freeform 582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83" name="Freeform 583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84" name="Freeform 584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85" name="Freeform 585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86" name="Freeform 586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87" name="Freeform 587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88" name="Freeform 588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89" name="Freeform 589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90" name="Freeform 590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91" name="Freeform 591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92" name="Freeform 592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8993" name="Freeform 593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8994" name="AutoShape 594"/>
              <p:cNvCxnSpPr>
                <a:cxnSpLocks noChangeShapeType="1"/>
                <a:stCxn id="358988" idx="3"/>
                <a:endCxn id="358975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95" name="AutoShape 595"/>
              <p:cNvCxnSpPr>
                <a:cxnSpLocks noChangeShapeType="1"/>
                <a:stCxn id="358989" idx="3"/>
                <a:endCxn id="358975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96" name="AutoShape 596"/>
              <p:cNvCxnSpPr>
                <a:cxnSpLocks noChangeShapeType="1"/>
                <a:stCxn id="358984" idx="3"/>
                <a:endCxn id="358990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97" name="AutoShape 597"/>
              <p:cNvCxnSpPr>
                <a:cxnSpLocks noChangeShapeType="1"/>
                <a:stCxn id="358985" idx="3"/>
                <a:endCxn id="358991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98" name="AutoShape 598"/>
              <p:cNvCxnSpPr>
                <a:cxnSpLocks noChangeShapeType="1"/>
                <a:stCxn id="358986" idx="3"/>
                <a:endCxn id="358992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8999" name="AutoShape 599"/>
              <p:cNvCxnSpPr>
                <a:cxnSpLocks noChangeShapeType="1"/>
                <a:stCxn id="358987" idx="3"/>
                <a:endCxn id="358993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00" name="AutoShape 600"/>
              <p:cNvCxnSpPr>
                <a:cxnSpLocks noChangeShapeType="1"/>
                <a:stCxn id="358982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01" name="AutoShape 601"/>
              <p:cNvCxnSpPr>
                <a:cxnSpLocks noChangeShapeType="1"/>
                <a:stCxn id="358983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9002" name="Group 602"/>
            <p:cNvGrpSpPr>
              <a:grpSpLocks/>
            </p:cNvGrpSpPr>
            <p:nvPr/>
          </p:nvGrpSpPr>
          <p:grpSpPr bwMode="auto">
            <a:xfrm>
              <a:off x="2161" y="997"/>
              <a:ext cx="389" cy="161"/>
              <a:chOff x="3193" y="2207"/>
              <a:chExt cx="440" cy="183"/>
            </a:xfrm>
          </p:grpSpPr>
          <p:grpSp>
            <p:nvGrpSpPr>
              <p:cNvPr id="359003" name="Group 603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9004" name="Freeform 60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05" name="Freeform 60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06" name="Freeform 60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07" name="Freeform 60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08" name="Freeform 60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09" name="Freeform 60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10" name="Freeform 61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11" name="Freeform 61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12" name="Freeform 61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13" name="Line 61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14" name="Line 61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15" name="Oval 61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9016" name="AutoShape 616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9017" name="AutoShape 617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9018" name="Rectangle 618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9019" name="Freeform 619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20" name="Freeform 620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21" name="Freeform 621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22" name="Freeform 622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23" name="Freeform 623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24" name="Freeform 624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25" name="Freeform 625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26" name="Freeform 626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27" name="Freeform 627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28" name="Freeform 628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29" name="Freeform 629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30" name="Freeform 630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9031" name="AutoShape 631"/>
              <p:cNvCxnSpPr>
                <a:cxnSpLocks noChangeShapeType="1"/>
                <a:stCxn id="359025" idx="3"/>
                <a:endCxn id="359012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32" name="AutoShape 632"/>
              <p:cNvCxnSpPr>
                <a:cxnSpLocks noChangeShapeType="1"/>
                <a:stCxn id="359026" idx="3"/>
                <a:endCxn id="359012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33" name="AutoShape 633"/>
              <p:cNvCxnSpPr>
                <a:cxnSpLocks noChangeShapeType="1"/>
                <a:stCxn id="359021" idx="3"/>
                <a:endCxn id="359027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34" name="AutoShape 634"/>
              <p:cNvCxnSpPr>
                <a:cxnSpLocks noChangeShapeType="1"/>
                <a:stCxn id="359022" idx="3"/>
                <a:endCxn id="359028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35" name="AutoShape 635"/>
              <p:cNvCxnSpPr>
                <a:cxnSpLocks noChangeShapeType="1"/>
                <a:stCxn id="359023" idx="3"/>
                <a:endCxn id="359029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36" name="AutoShape 636"/>
              <p:cNvCxnSpPr>
                <a:cxnSpLocks noChangeShapeType="1"/>
                <a:stCxn id="359024" idx="3"/>
                <a:endCxn id="359030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37" name="AutoShape 637"/>
              <p:cNvCxnSpPr>
                <a:cxnSpLocks noChangeShapeType="1"/>
                <a:stCxn id="359019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38" name="AutoShape 638"/>
              <p:cNvCxnSpPr>
                <a:cxnSpLocks noChangeShapeType="1"/>
                <a:stCxn id="359020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59039" name="Group 639"/>
            <p:cNvGrpSpPr>
              <a:grpSpLocks/>
            </p:cNvGrpSpPr>
            <p:nvPr/>
          </p:nvGrpSpPr>
          <p:grpSpPr bwMode="auto">
            <a:xfrm>
              <a:off x="490" y="361"/>
              <a:ext cx="389" cy="161"/>
              <a:chOff x="3193" y="2207"/>
              <a:chExt cx="440" cy="183"/>
            </a:xfrm>
          </p:grpSpPr>
          <p:grpSp>
            <p:nvGrpSpPr>
              <p:cNvPr id="359040" name="Group 640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59041" name="Freeform 64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42" name="Freeform 64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43" name="Freeform 64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44" name="Freeform 64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45" name="Freeform 64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46" name="Freeform 64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47" name="Freeform 64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48" name="Freeform 64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49" name="Freeform 64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50" name="Line 65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51" name="Line 65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59052" name="Oval 65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59053" name="AutoShape 653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59054" name="AutoShape 654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9055" name="Rectangle 655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59056" name="Freeform 656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57" name="Freeform 657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58" name="Freeform 658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59" name="Freeform 659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60" name="Freeform 660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61" name="Freeform 661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62" name="Freeform 662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63" name="Freeform 663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64" name="Freeform 664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65" name="Freeform 665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66" name="Freeform 666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59067" name="Freeform 667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59068" name="AutoShape 668"/>
              <p:cNvCxnSpPr>
                <a:cxnSpLocks noChangeShapeType="1"/>
                <a:stCxn id="359062" idx="3"/>
                <a:endCxn id="359049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69" name="AutoShape 669"/>
              <p:cNvCxnSpPr>
                <a:cxnSpLocks noChangeShapeType="1"/>
                <a:stCxn id="359063" idx="3"/>
                <a:endCxn id="359049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70" name="AutoShape 670"/>
              <p:cNvCxnSpPr>
                <a:cxnSpLocks noChangeShapeType="1"/>
                <a:stCxn id="359058" idx="3"/>
                <a:endCxn id="359064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71" name="AutoShape 671"/>
              <p:cNvCxnSpPr>
                <a:cxnSpLocks noChangeShapeType="1"/>
                <a:stCxn id="359059" idx="3"/>
                <a:endCxn id="359065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72" name="AutoShape 672"/>
              <p:cNvCxnSpPr>
                <a:cxnSpLocks noChangeShapeType="1"/>
                <a:stCxn id="359060" idx="3"/>
                <a:endCxn id="359066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73" name="AutoShape 673"/>
              <p:cNvCxnSpPr>
                <a:cxnSpLocks noChangeShapeType="1"/>
                <a:stCxn id="359061" idx="3"/>
                <a:endCxn id="359067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74" name="AutoShape 674"/>
              <p:cNvCxnSpPr>
                <a:cxnSpLocks noChangeShapeType="1"/>
                <a:stCxn id="359056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9075" name="AutoShape 675"/>
              <p:cNvCxnSpPr>
                <a:cxnSpLocks noChangeShapeType="1"/>
                <a:stCxn id="359057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359076" name="AutoShape 676"/>
            <p:cNvCxnSpPr>
              <a:cxnSpLocks noChangeShapeType="1"/>
              <a:stCxn id="359052" idx="4"/>
              <a:endCxn id="358608" idx="0"/>
            </p:cNvCxnSpPr>
            <p:nvPr/>
          </p:nvCxnSpPr>
          <p:spPr bwMode="auto">
            <a:xfrm>
              <a:off x="553" y="386"/>
              <a:ext cx="316" cy="14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77" name="AutoShape 677"/>
            <p:cNvCxnSpPr>
              <a:cxnSpLocks noChangeShapeType="1"/>
              <a:stCxn id="358608" idx="0"/>
              <a:endCxn id="358867" idx="4"/>
            </p:cNvCxnSpPr>
            <p:nvPr/>
          </p:nvCxnSpPr>
          <p:spPr bwMode="auto">
            <a:xfrm flipV="1">
              <a:off x="869" y="418"/>
              <a:ext cx="378" cy="10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78" name="AutoShape 678"/>
            <p:cNvCxnSpPr>
              <a:cxnSpLocks noChangeShapeType="1"/>
              <a:stCxn id="358606" idx="0"/>
              <a:endCxn id="358904" idx="5"/>
            </p:cNvCxnSpPr>
            <p:nvPr/>
          </p:nvCxnSpPr>
          <p:spPr bwMode="auto">
            <a:xfrm flipH="1">
              <a:off x="443" y="549"/>
              <a:ext cx="425" cy="9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79" name="AutoShape 679"/>
            <p:cNvCxnSpPr>
              <a:cxnSpLocks noChangeShapeType="1"/>
              <a:stCxn id="358607" idx="1"/>
              <a:endCxn id="358423" idx="0"/>
            </p:cNvCxnSpPr>
            <p:nvPr/>
          </p:nvCxnSpPr>
          <p:spPr bwMode="auto">
            <a:xfrm>
              <a:off x="878" y="536"/>
              <a:ext cx="15" cy="323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80" name="AutoShape 680"/>
            <p:cNvCxnSpPr>
              <a:cxnSpLocks noChangeShapeType="1"/>
              <a:stCxn id="358497" idx="6"/>
              <a:endCxn id="358793" idx="3"/>
            </p:cNvCxnSpPr>
            <p:nvPr/>
          </p:nvCxnSpPr>
          <p:spPr bwMode="auto">
            <a:xfrm>
              <a:off x="1614" y="475"/>
              <a:ext cx="483" cy="12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81" name="AutoShape 681"/>
            <p:cNvCxnSpPr>
              <a:cxnSpLocks noChangeShapeType="1"/>
              <a:stCxn id="358793" idx="4"/>
              <a:endCxn id="358718" idx="1"/>
            </p:cNvCxnSpPr>
            <p:nvPr/>
          </p:nvCxnSpPr>
          <p:spPr bwMode="auto">
            <a:xfrm flipH="1">
              <a:off x="1840" y="606"/>
              <a:ext cx="261" cy="16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82" name="AutoShape 682"/>
            <p:cNvCxnSpPr>
              <a:cxnSpLocks noChangeShapeType="1"/>
              <a:stCxn id="358719" idx="4"/>
              <a:endCxn id="358571" idx="7"/>
            </p:cNvCxnSpPr>
            <p:nvPr/>
          </p:nvCxnSpPr>
          <p:spPr bwMode="auto">
            <a:xfrm flipH="1">
              <a:off x="1634" y="774"/>
              <a:ext cx="197" cy="183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83" name="AutoShape 683"/>
            <p:cNvCxnSpPr>
              <a:cxnSpLocks noChangeShapeType="1"/>
              <a:stCxn id="358790" idx="1"/>
              <a:endCxn id="359015" idx="3"/>
            </p:cNvCxnSpPr>
            <p:nvPr/>
          </p:nvCxnSpPr>
          <p:spPr bwMode="auto">
            <a:xfrm>
              <a:off x="2100" y="651"/>
              <a:ext cx="120" cy="36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84" name="AutoShape 684"/>
            <p:cNvCxnSpPr>
              <a:cxnSpLocks noChangeShapeType="1"/>
              <a:stCxn id="358977" idx="0"/>
              <a:endCxn id="358939" idx="1"/>
            </p:cNvCxnSpPr>
            <p:nvPr/>
          </p:nvCxnSpPr>
          <p:spPr bwMode="auto">
            <a:xfrm flipH="1" flipV="1">
              <a:off x="557" y="1014"/>
              <a:ext cx="418" cy="14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85" name="AutoShape 685"/>
            <p:cNvCxnSpPr>
              <a:cxnSpLocks noChangeShapeType="1"/>
              <a:stCxn id="358423" idx="4"/>
              <a:endCxn id="358978" idx="0"/>
            </p:cNvCxnSpPr>
            <p:nvPr/>
          </p:nvCxnSpPr>
          <p:spPr bwMode="auto">
            <a:xfrm>
              <a:off x="893" y="870"/>
              <a:ext cx="83" cy="26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86" name="AutoShape 686"/>
            <p:cNvCxnSpPr>
              <a:cxnSpLocks noChangeShapeType="1"/>
              <a:stCxn id="358459" idx="0"/>
              <a:endCxn id="358978" idx="6"/>
            </p:cNvCxnSpPr>
            <p:nvPr/>
          </p:nvCxnSpPr>
          <p:spPr bwMode="auto">
            <a:xfrm flipH="1">
              <a:off x="981" y="1043"/>
              <a:ext cx="314" cy="95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87" name="AutoShape 687"/>
            <p:cNvCxnSpPr>
              <a:cxnSpLocks noChangeShapeType="1"/>
              <a:stCxn id="358571" idx="4"/>
              <a:endCxn id="358682" idx="1"/>
            </p:cNvCxnSpPr>
            <p:nvPr/>
          </p:nvCxnSpPr>
          <p:spPr bwMode="auto">
            <a:xfrm flipH="1">
              <a:off x="1585" y="966"/>
              <a:ext cx="46" cy="36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88" name="AutoShape 688"/>
            <p:cNvCxnSpPr>
              <a:cxnSpLocks noChangeShapeType="1"/>
              <a:stCxn id="358460" idx="4"/>
              <a:endCxn id="358569" idx="1"/>
            </p:cNvCxnSpPr>
            <p:nvPr/>
          </p:nvCxnSpPr>
          <p:spPr bwMode="auto">
            <a:xfrm flipV="1">
              <a:off x="1296" y="964"/>
              <a:ext cx="324" cy="68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89" name="AutoShape 689"/>
            <p:cNvCxnSpPr>
              <a:cxnSpLocks noChangeShapeType="1"/>
              <a:stCxn id="358569" idx="1"/>
              <a:endCxn id="358830" idx="0"/>
            </p:cNvCxnSpPr>
            <p:nvPr/>
          </p:nvCxnSpPr>
          <p:spPr bwMode="auto">
            <a:xfrm>
              <a:off x="1620" y="964"/>
              <a:ext cx="348" cy="27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90" name="AutoShape 690"/>
            <p:cNvCxnSpPr>
              <a:cxnSpLocks noChangeShapeType="1"/>
              <a:stCxn id="358977" idx="0"/>
              <a:endCxn id="358645" idx="7"/>
            </p:cNvCxnSpPr>
            <p:nvPr/>
          </p:nvCxnSpPr>
          <p:spPr bwMode="auto">
            <a:xfrm flipH="1">
              <a:off x="582" y="1154"/>
              <a:ext cx="393" cy="166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91" name="AutoShape 691"/>
            <p:cNvCxnSpPr>
              <a:cxnSpLocks noChangeShapeType="1"/>
              <a:stCxn id="358978" idx="5"/>
              <a:endCxn id="358534" idx="2"/>
            </p:cNvCxnSpPr>
            <p:nvPr/>
          </p:nvCxnSpPr>
          <p:spPr bwMode="auto">
            <a:xfrm>
              <a:off x="979" y="1141"/>
              <a:ext cx="98" cy="18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9092" name="AutoShape 692"/>
            <p:cNvCxnSpPr>
              <a:cxnSpLocks noChangeShapeType="1"/>
              <a:stCxn id="358754" idx="1"/>
              <a:endCxn id="358571" idx="1"/>
            </p:cNvCxnSpPr>
            <p:nvPr/>
          </p:nvCxnSpPr>
          <p:spPr bwMode="auto">
            <a:xfrm>
              <a:off x="1452" y="698"/>
              <a:ext cx="175" cy="259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359093" name="Rectangle 693"/>
          <p:cNvSpPr>
            <a:spLocks noChangeArrowheads="1"/>
          </p:cNvSpPr>
          <p:nvPr/>
        </p:nvSpPr>
        <p:spPr bwMode="auto">
          <a:xfrm>
            <a:off x="417513" y="3370263"/>
            <a:ext cx="8488362" cy="2651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>
                <a:ea typeface="굴림" charset="-127"/>
              </a:rPr>
              <a:t>Typically: all nodes in a cluster are direct neighbors of their clusterhead</a:t>
            </a:r>
          </a:p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>
                <a:ea typeface="굴림" charset="-127"/>
              </a:rPr>
              <a:t>Clusterheads are also a dominating set, but should be separated from each other – they form an </a:t>
            </a:r>
            <a:r>
              <a:rPr lang="en-US" altLang="ko-KR" b="1" i="1">
                <a:ea typeface="굴림" charset="-127"/>
              </a:rPr>
              <a:t>independent set</a:t>
            </a:r>
            <a:endParaRPr lang="en-US" altLang="ko-KR">
              <a:ea typeface="굴림" charset="-127"/>
            </a:endParaRP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Formally: Given graph G=(V,E), construct C </a:t>
            </a:r>
            <a:r>
              <a:rPr lang="en-US" altLang="ko-KR" sz="2400">
                <a:latin typeface="cmsy10" pitchFamily="34" charset="0"/>
                <a:ea typeface="굴림" charset="-127"/>
              </a:rPr>
              <a:t>½</a:t>
            </a:r>
            <a:r>
              <a:rPr lang="en-US" altLang="ko-KR" sz="2400">
                <a:ea typeface="굴림" charset="-127"/>
              </a:rPr>
              <a:t> V such that </a:t>
            </a: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endParaRPr lang="en-US" altLang="ko-KR" sz="2400">
              <a:ea typeface="굴림" charset="-127"/>
            </a:endParaRPr>
          </a:p>
        </p:txBody>
      </p:sp>
      <p:pic>
        <p:nvPicPr>
          <p:cNvPr id="359094" name="Picture 694" descr="txp_fig"/>
          <p:cNvPicPr>
            <a:picLocks noChangeAspect="1" noChangeArrowheads="1"/>
          </p:cNvPicPr>
          <p:nvPr>
            <p:custDataLst>
              <p:tags r:id="rId1"/>
            </p:custDataLst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4213" y="5356225"/>
            <a:ext cx="5826125" cy="390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59095" name="Picture 695" descr="txp_fig"/>
          <p:cNvPicPr>
            <a:picLocks noChangeAspect="1" noChangeArrowheads="1"/>
          </p:cNvPicPr>
          <p:nvPr>
            <p:custDataLst>
              <p:tags r:id="rId2"/>
            </p:custDataLst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57450" y="5900738"/>
            <a:ext cx="4819650" cy="412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7C178C2-4521-484F-B5B1-B7D49BD286E8}" type="slidenum">
              <a:rPr lang="en-US" altLang="ko-KR"/>
              <a:pPr/>
              <a:t>9</a:t>
            </a:fld>
            <a:endParaRPr lang="en-US" altLang="ko-KR"/>
          </a:p>
        </p:txBody>
      </p:sp>
      <p:sp>
        <p:nvSpPr>
          <p:cNvPr id="3594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Aspects of topology-control algorithms</a:t>
            </a:r>
          </a:p>
        </p:txBody>
      </p:sp>
      <p:sp>
        <p:nvSpPr>
          <p:cNvPr id="3594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b="1" i="1">
                <a:ea typeface="굴림" charset="-127"/>
              </a:rPr>
              <a:t>Connectivity </a:t>
            </a:r>
            <a:r>
              <a:rPr lang="en-US" altLang="ko-KR">
                <a:ea typeface="굴림" charset="-127"/>
              </a:rPr>
              <a:t>– If two nodes connected in G, they have to be connected in G</a:t>
            </a:r>
            <a:r>
              <a:rPr lang="en-US" altLang="ko-KR" baseline="30000">
                <a:latin typeface="cmsy10" pitchFamily="34" charset="0"/>
                <a:ea typeface="굴림" charset="-127"/>
              </a:rPr>
              <a:t>0</a:t>
            </a:r>
            <a:r>
              <a:rPr lang="en-US" altLang="ko-KR">
                <a:ea typeface="굴림" charset="-127"/>
              </a:rPr>
              <a:t> resulting from topology control</a:t>
            </a:r>
          </a:p>
          <a:p>
            <a:r>
              <a:rPr lang="en-US" altLang="ko-KR" b="1" i="1">
                <a:ea typeface="굴림" charset="-127"/>
              </a:rPr>
              <a:t>Stretch factor </a:t>
            </a:r>
            <a:r>
              <a:rPr lang="en-US" altLang="ko-KR">
                <a:ea typeface="굴림" charset="-127"/>
              </a:rPr>
              <a:t>– should be small</a:t>
            </a:r>
          </a:p>
          <a:p>
            <a:pPr lvl="1"/>
            <a:r>
              <a:rPr lang="en-US" altLang="ko-KR" b="1" i="1">
                <a:ea typeface="굴림" charset="-127"/>
              </a:rPr>
              <a:t>Hop stretch factor</a:t>
            </a:r>
            <a:r>
              <a:rPr lang="en-US" altLang="ko-KR">
                <a:ea typeface="굴림" charset="-127"/>
              </a:rPr>
              <a:t>: how much longer are paths in G</a:t>
            </a:r>
            <a:r>
              <a:rPr lang="en-US" altLang="ko-KR" baseline="30000">
                <a:latin typeface="cmsy10" pitchFamily="34" charset="0"/>
                <a:ea typeface="굴림" charset="-127"/>
              </a:rPr>
              <a:t>0</a:t>
            </a:r>
            <a:r>
              <a:rPr lang="en-US" altLang="ko-KR">
                <a:ea typeface="굴림" charset="-127"/>
              </a:rPr>
              <a:t> than in G?</a:t>
            </a:r>
          </a:p>
          <a:p>
            <a:pPr lvl="1"/>
            <a:r>
              <a:rPr lang="en-US" altLang="ko-KR" b="1" i="1">
                <a:ea typeface="굴림" charset="-127"/>
              </a:rPr>
              <a:t>Energy stretch factor</a:t>
            </a:r>
            <a:r>
              <a:rPr lang="en-US" altLang="ko-KR">
                <a:ea typeface="굴림" charset="-127"/>
              </a:rPr>
              <a:t>: how much more energy does the most energy-efficient path need?</a:t>
            </a:r>
          </a:p>
          <a:p>
            <a:r>
              <a:rPr lang="en-US" altLang="ko-KR" b="1" i="1">
                <a:ea typeface="굴림" charset="-127"/>
              </a:rPr>
              <a:t>Throughput </a:t>
            </a:r>
            <a:r>
              <a:rPr lang="en-US" altLang="ko-KR">
                <a:ea typeface="굴림" charset="-127"/>
              </a:rPr>
              <a:t>– removing nodes/links can reduce throughput, by how much? </a:t>
            </a:r>
          </a:p>
          <a:p>
            <a:r>
              <a:rPr lang="en-US" altLang="ko-KR">
                <a:ea typeface="굴림" charset="-127"/>
              </a:rPr>
              <a:t>Robustness to mobility</a:t>
            </a:r>
          </a:p>
          <a:p>
            <a:r>
              <a:rPr lang="en-US" altLang="ko-KR">
                <a:ea typeface="굴림" charset="-127"/>
              </a:rPr>
              <a:t>Algorithm overhead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6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BB2DAE-FDA1-4649-992C-C0D553077A96}" type="slidenum">
              <a:rPr lang="en-US" altLang="ko-KR"/>
              <a:pPr/>
              <a:t>10</a:t>
            </a:fld>
            <a:endParaRPr lang="en-US" altLang="ko-KR"/>
          </a:p>
        </p:txBody>
      </p:sp>
      <p:sp>
        <p:nvSpPr>
          <p:cNvPr id="3604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Example: Price for maintaining connectivity</a:t>
            </a:r>
          </a:p>
        </p:txBody>
      </p:sp>
      <p:sp>
        <p:nvSpPr>
          <p:cNvPr id="3604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000">
                <a:ea typeface="굴림" charset="-127"/>
              </a:rPr>
              <a:t>Maintaining connectivity can be very “costly” for a power control approach </a:t>
            </a:r>
          </a:p>
          <a:p>
            <a:r>
              <a:rPr lang="en-US" altLang="ko-KR" sz="2000">
                <a:ea typeface="굴림" charset="-127"/>
              </a:rPr>
              <a:t>Compare power required for connectivity compared to power required to reach a very big maximum component</a:t>
            </a:r>
          </a:p>
        </p:txBody>
      </p:sp>
      <p:graphicFrame>
        <p:nvGraphicFramePr>
          <p:cNvPr id="360453" name="Object 5"/>
          <p:cNvGraphicFramePr>
            <a:graphicFrameLocks noChangeAspect="1"/>
          </p:cNvGraphicFramePr>
          <p:nvPr/>
        </p:nvGraphicFramePr>
        <p:xfrm>
          <a:off x="1831975" y="2300288"/>
          <a:ext cx="5454650" cy="3914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60454" name="Chart" r:id="rId3" imgW="10637330" imgH="7627620" progId="Excel.Chart.8">
                  <p:embed/>
                </p:oleObj>
              </mc:Choice>
              <mc:Fallback>
                <p:oleObj name="Chart" r:id="rId3" imgW="10637330" imgH="7627620" progId="Excel.Chart.8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31975" y="2300288"/>
                        <a:ext cx="5454650" cy="39147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 algn="ctr">
                            <a:solidFill>
                              <a:srgbClr val="003065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BC65BD-71E0-4EBF-9969-273F1122C3E5}" type="slidenum">
              <a:rPr lang="en-US" altLang="ko-KR"/>
              <a:pPr/>
              <a:t>11</a:t>
            </a:fld>
            <a:endParaRPr lang="en-US" altLang="ko-KR"/>
          </a:p>
        </p:txBody>
      </p:sp>
      <p:sp>
        <p:nvSpPr>
          <p:cNvPr id="3962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Overview</a:t>
            </a:r>
          </a:p>
        </p:txBody>
      </p:sp>
      <p:sp>
        <p:nvSpPr>
          <p:cNvPr id="3962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Motivation, basics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Power control</a:t>
            </a:r>
          </a:p>
          <a:p>
            <a:r>
              <a:rPr lang="en-US" altLang="ko-KR">
                <a:ea typeface="굴림" charset="-127"/>
              </a:rPr>
              <a:t>Backbone construction</a:t>
            </a:r>
          </a:p>
          <a:p>
            <a:r>
              <a:rPr lang="en-US" altLang="ko-KR">
                <a:ea typeface="굴림" charset="-127"/>
              </a:rPr>
              <a:t>Clustering</a:t>
            </a:r>
          </a:p>
          <a:p>
            <a:r>
              <a:rPr lang="en-US" altLang="ko-KR">
                <a:ea typeface="굴림" charset="-127"/>
              </a:rPr>
              <a:t>Adaptive node activity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B68F72-DCA7-417B-BFDE-C11243410C92}" type="slidenum">
              <a:rPr lang="en-US" altLang="ko-KR"/>
              <a:pPr/>
              <a:t>12</a:t>
            </a:fld>
            <a:endParaRPr lang="en-US" altLang="ko-KR"/>
          </a:p>
        </p:txBody>
      </p:sp>
      <p:sp>
        <p:nvSpPr>
          <p:cNvPr id="3614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Power control – magic numbers?</a:t>
            </a:r>
          </a:p>
        </p:txBody>
      </p:sp>
      <p:sp>
        <p:nvSpPr>
          <p:cNvPr id="3614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Question: What is a good power level for a node to ensure “nice” properties of the resulting graph? </a:t>
            </a:r>
          </a:p>
          <a:p>
            <a:r>
              <a:rPr lang="en-US" altLang="ko-KR">
                <a:ea typeface="굴림" charset="-127"/>
              </a:rPr>
              <a:t>Idea: Controlling transmission power corresponds to controlling the number of neighbors for a given node</a:t>
            </a:r>
          </a:p>
          <a:p>
            <a:r>
              <a:rPr lang="en-US" altLang="ko-KR">
                <a:ea typeface="굴림" charset="-127"/>
              </a:rPr>
              <a:t>Is there an “optimal” number of neighbors a node should have?</a:t>
            </a:r>
          </a:p>
          <a:p>
            <a:pPr lvl="1"/>
            <a:r>
              <a:rPr lang="en-US" altLang="ko-KR">
                <a:ea typeface="굴림" charset="-127"/>
              </a:rPr>
              <a:t>Is there a “magic number” that is good irrespective of the actual graph/network under consideration?</a:t>
            </a:r>
          </a:p>
          <a:p>
            <a:r>
              <a:rPr lang="en-US" altLang="ko-KR">
                <a:ea typeface="굴림" charset="-127"/>
              </a:rPr>
              <a:t>Historically, k=6 or k=8 had been suggested as such “magic numbers”</a:t>
            </a:r>
          </a:p>
          <a:p>
            <a:pPr lvl="1"/>
            <a:r>
              <a:rPr lang="en-US" altLang="ko-KR">
                <a:ea typeface="굴림" charset="-127"/>
              </a:rPr>
              <a:t>However, they optimize progress per hop – they do </a:t>
            </a:r>
            <a:r>
              <a:rPr lang="en-US" altLang="ko-KR" b="1" i="1">
                <a:ea typeface="굴림" charset="-127"/>
              </a:rPr>
              <a:t>not </a:t>
            </a:r>
            <a:r>
              <a:rPr lang="en-US" altLang="ko-KR">
                <a:ea typeface="굴림" charset="-127"/>
              </a:rPr>
              <a:t>guarantee connectivity of the graph!! </a:t>
            </a:r>
          </a:p>
          <a:p>
            <a:pPr lvl="1">
              <a:buFont typeface="Symbol" pitchFamily="18" charset="2"/>
              <a:buNone/>
            </a:pP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Needs deeper analysis</a:t>
            </a:r>
          </a:p>
          <a:p>
            <a:pPr lvl="1"/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8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9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9C47C8-DF5A-43CA-9AA8-193185E79D08}" type="slidenum">
              <a:rPr lang="en-US" altLang="ko-KR"/>
              <a:pPr/>
              <a:t>13</a:t>
            </a:fld>
            <a:endParaRPr lang="en-US" altLang="ko-KR"/>
          </a:p>
        </p:txBody>
      </p:sp>
      <p:sp>
        <p:nvSpPr>
          <p:cNvPr id="3624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Controlling transmission range</a:t>
            </a:r>
          </a:p>
        </p:txBody>
      </p:sp>
      <p:sp>
        <p:nvSpPr>
          <p:cNvPr id="3624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Assume all nodes have identical transmission range r=r(|V|), network covers area A, V nodes, uniformly distr.</a:t>
            </a:r>
          </a:p>
          <a:p>
            <a:r>
              <a:rPr lang="en-US" altLang="ko-KR">
                <a:ea typeface="굴림" charset="-127"/>
              </a:rPr>
              <a:t>Fact: Probability of connectivity goes to zero if: </a:t>
            </a:r>
          </a:p>
          <a:p>
            <a:endParaRPr lang="en-US" altLang="ko-KR">
              <a:ea typeface="굴림" charset="-127"/>
            </a:endParaRP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Fact: Probability of connectivity goes to 1 for </a:t>
            </a:r>
          </a:p>
          <a:p>
            <a:endParaRPr lang="en-US" altLang="ko-KR">
              <a:ea typeface="굴림" charset="-127"/>
            </a:endParaRPr>
          </a:p>
          <a:p>
            <a:endParaRPr lang="en-US" altLang="ko-KR">
              <a:ea typeface="굴림" charset="-127"/>
            </a:endParaRPr>
          </a:p>
          <a:p>
            <a:pPr>
              <a:buFont typeface="Symbol" pitchFamily="18" charset="2"/>
              <a:buNone/>
            </a:pPr>
            <a:r>
              <a:rPr lang="en-US" altLang="ko-KR">
                <a:ea typeface="굴림" charset="-127"/>
              </a:rPr>
              <a:t>	if and only if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</a:t>
            </a:r>
            <a:r>
              <a:rPr lang="en-US" altLang="ko-KR" baseline="-25000">
                <a:ea typeface="굴림" charset="-127"/>
                <a:sym typeface="Symbol" pitchFamily="18" charset="2"/>
              </a:rPr>
              <a:t>|V|</a:t>
            </a: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1</a:t>
            </a:r>
            <a:r>
              <a:rPr lang="en-US" altLang="ko-KR">
                <a:ea typeface="굴림" charset="-127"/>
              </a:rPr>
              <a:t> with |V|</a:t>
            </a:r>
          </a:p>
          <a:p>
            <a:r>
              <a:rPr lang="en-US" altLang="ko-KR">
                <a:ea typeface="굴림" charset="-127"/>
              </a:rPr>
              <a:t>Fact (uniform node distribution, density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</a:t>
            </a:r>
            <a:r>
              <a:rPr lang="en-US" altLang="ko-KR">
                <a:ea typeface="굴림" charset="-127"/>
              </a:rPr>
              <a:t>): </a:t>
            </a:r>
          </a:p>
        </p:txBody>
      </p:sp>
      <p:pic>
        <p:nvPicPr>
          <p:cNvPr id="362500" name="Picture 4" descr="txp_fig"/>
          <p:cNvPicPr>
            <a:picLocks noChangeAspect="1" noChangeArrowheads="1"/>
          </p:cNvPicPr>
          <p:nvPr>
            <p:custDataLst>
              <p:tags r:id="rId1"/>
            </p:custDataLst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1113" y="2227263"/>
            <a:ext cx="6216650" cy="71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62501" name="Picture 5" descr="txp_fig"/>
          <p:cNvPicPr>
            <a:picLocks noChangeAspect="1" noChangeArrowheads="1"/>
          </p:cNvPicPr>
          <p:nvPr>
            <p:custDataLst>
              <p:tags r:id="rId2"/>
            </p:custDataLst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9450" y="3544888"/>
            <a:ext cx="3683000" cy="679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62504" name="Picture 8" descr="txp_fig"/>
          <p:cNvPicPr>
            <a:picLocks noChangeAspect="1" noChangeArrowheads="1"/>
          </p:cNvPicPr>
          <p:nvPr>
            <p:custDataLst>
              <p:tags r:id="rId3"/>
            </p:custDataLst>
          </p:nvPr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4713" y="5162550"/>
            <a:ext cx="8156575" cy="1081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4B56-652E-44E7-A0EA-91123BD92D77}" type="slidenum">
              <a:rPr lang="en-US" altLang="ko-KR"/>
              <a:pPr/>
              <a:t>14</a:t>
            </a:fld>
            <a:endParaRPr lang="en-US" altLang="ko-KR"/>
          </a:p>
        </p:txBody>
      </p:sp>
      <p:sp>
        <p:nvSpPr>
          <p:cNvPr id="3635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Controlling number of neighbors</a:t>
            </a:r>
          </a:p>
        </p:txBody>
      </p:sp>
      <p:sp>
        <p:nvSpPr>
          <p:cNvPr id="3635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Knowledge about range also tells about number of neighbors</a:t>
            </a:r>
          </a:p>
          <a:p>
            <a:pPr lvl="1"/>
            <a:r>
              <a:rPr lang="en-US" altLang="ko-KR">
                <a:ea typeface="굴림" charset="-127"/>
              </a:rPr>
              <a:t>Assuming node distribution (and density) is known, e.g., uniform</a:t>
            </a:r>
          </a:p>
          <a:p>
            <a:r>
              <a:rPr lang="en-US" altLang="ko-KR">
                <a:ea typeface="굴림" charset="-127"/>
              </a:rPr>
              <a:t>Alternative: directly analyze number of neighbors</a:t>
            </a:r>
          </a:p>
          <a:p>
            <a:pPr lvl="1"/>
            <a:r>
              <a:rPr lang="en-US" altLang="ko-KR">
                <a:ea typeface="굴림" charset="-127"/>
              </a:rPr>
              <a:t>Assumption: Nodes randomly, uniformly placed, only transmission range is controlled, identical for all nodes, only symmetric links are considered </a:t>
            </a:r>
          </a:p>
          <a:p>
            <a:r>
              <a:rPr lang="en-US" altLang="ko-KR">
                <a:ea typeface="굴림" charset="-127"/>
              </a:rPr>
              <a:t>Result: For connected network, required number of neighbors per node is </a:t>
            </a:r>
            <a:r>
              <a:rPr lang="en-US" altLang="ko-KR" b="1">
                <a:latin typeface="Symbol" pitchFamily="18" charset="2"/>
                <a:ea typeface="굴림" charset="-127"/>
                <a:sym typeface="Symbol" pitchFamily="18" charset="2"/>
              </a:rPr>
              <a:t></a:t>
            </a:r>
            <a:r>
              <a:rPr lang="en-US" altLang="ko-KR" b="1">
                <a:ea typeface="굴림" charset="-127"/>
              </a:rPr>
              <a:t> (log |V|)</a:t>
            </a:r>
          </a:p>
          <a:p>
            <a:pPr lvl="1"/>
            <a:r>
              <a:rPr lang="en-US" altLang="ko-KR">
                <a:ea typeface="굴림" charset="-127"/>
              </a:rPr>
              <a:t>It is </a:t>
            </a:r>
            <a:r>
              <a:rPr lang="en-US" altLang="ko-KR" b="1" i="1">
                <a:ea typeface="굴림" charset="-127"/>
              </a:rPr>
              <a:t>not a constant</a:t>
            </a:r>
            <a:r>
              <a:rPr lang="en-US" altLang="ko-KR">
                <a:ea typeface="굴림" charset="-127"/>
              </a:rPr>
              <a:t>, but depends on the number of nodes!</a:t>
            </a:r>
          </a:p>
          <a:p>
            <a:pPr lvl="1"/>
            <a:r>
              <a:rPr lang="en-US" altLang="ko-KR">
                <a:ea typeface="굴림" charset="-127"/>
              </a:rPr>
              <a:t>For a larger network, nodes need to have more neighbors &amp; larger transmission range! – Rather inconvenient </a:t>
            </a:r>
          </a:p>
          <a:p>
            <a:pPr lvl="1"/>
            <a:r>
              <a:rPr lang="en-US" altLang="ko-KR">
                <a:ea typeface="굴림" charset="-127"/>
              </a:rPr>
              <a:t>Constants can be bounded </a:t>
            </a:r>
          </a:p>
          <a:p>
            <a:pPr lvl="1"/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5E23383-F371-475B-9DF0-F3AF25C746E1}" type="slidenum">
              <a:rPr lang="en-US" altLang="ko-KR"/>
              <a:pPr/>
              <a:t>15</a:t>
            </a:fld>
            <a:endParaRPr lang="en-US" altLang="ko-KR"/>
          </a:p>
        </p:txBody>
      </p:sp>
      <p:sp>
        <p:nvSpPr>
          <p:cNvPr id="3645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Some example constructions for power control</a:t>
            </a:r>
          </a:p>
        </p:txBody>
      </p:sp>
      <p:sp>
        <p:nvSpPr>
          <p:cNvPr id="36454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23863" y="914400"/>
            <a:ext cx="8464550" cy="2608263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ko-KR" sz="2400">
                <a:ea typeface="굴림" charset="-127"/>
              </a:rPr>
              <a:t>Basic idea for most of the following methods: </a:t>
            </a:r>
            <a:br>
              <a:rPr lang="en-US" altLang="ko-KR" sz="2400">
                <a:ea typeface="굴림" charset="-127"/>
              </a:rPr>
            </a:br>
            <a:r>
              <a:rPr lang="en-US" altLang="ko-KR" sz="2400">
                <a:ea typeface="굴림" charset="-127"/>
              </a:rPr>
              <a:t>Take a graph G=(V,E), produce a graph G</a:t>
            </a:r>
            <a:r>
              <a:rPr lang="en-US" altLang="ko-KR" sz="2400" baseline="30000">
                <a:latin typeface="cmsy10" pitchFamily="34" charset="0"/>
                <a:ea typeface="굴림" charset="-127"/>
              </a:rPr>
              <a:t>0</a:t>
            </a:r>
            <a:r>
              <a:rPr lang="en-US" altLang="ko-KR" sz="2400">
                <a:ea typeface="굴림" charset="-127"/>
              </a:rPr>
              <a:t>=(V,E</a:t>
            </a:r>
            <a:r>
              <a:rPr lang="en-US" altLang="ko-KR" sz="2400" baseline="30000">
                <a:latin typeface="cmsy10" pitchFamily="34" charset="0"/>
                <a:ea typeface="굴림" charset="-127"/>
              </a:rPr>
              <a:t>0</a:t>
            </a:r>
            <a:r>
              <a:rPr lang="en-US" altLang="ko-KR" sz="2400">
                <a:ea typeface="굴림" charset="-127"/>
              </a:rPr>
              <a:t>) that maintains connectivity with fewer edges</a:t>
            </a:r>
          </a:p>
          <a:p>
            <a:pPr lvl="1">
              <a:lnSpc>
                <a:spcPct val="90000"/>
              </a:lnSpc>
            </a:pPr>
            <a:r>
              <a:rPr lang="en-US" altLang="ko-KR" sz="2000">
                <a:ea typeface="굴림" charset="-127"/>
              </a:rPr>
              <a:t>Assume, e.g., knowledge about node positions</a:t>
            </a:r>
          </a:p>
          <a:p>
            <a:pPr lvl="1">
              <a:lnSpc>
                <a:spcPct val="90000"/>
              </a:lnSpc>
            </a:pPr>
            <a:r>
              <a:rPr lang="en-US" altLang="ko-KR" sz="2000">
                <a:ea typeface="굴림" charset="-127"/>
              </a:rPr>
              <a:t>Construction should be local (for distributed implementation)</a:t>
            </a:r>
          </a:p>
        </p:txBody>
      </p:sp>
      <p:sp>
        <p:nvSpPr>
          <p:cNvPr id="364627" name="Rectangle 83"/>
          <p:cNvSpPr>
            <a:spLocks noGrp="1" noChangeArrowheads="1"/>
          </p:cNvSpPr>
          <p:nvPr>
            <p:ph type="body" sz="half" idx="2"/>
          </p:nvPr>
        </p:nvSpPr>
        <p:spPr>
          <a:xfrm>
            <a:off x="446088" y="2997200"/>
            <a:ext cx="4949825" cy="3108325"/>
          </a:xfrm>
        </p:spPr>
        <p:txBody>
          <a:bodyPr/>
          <a:lstStyle/>
          <a:p>
            <a:endParaRPr lang="ko-KR" altLang="ko-KR" sz="20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87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88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821BF0-F520-4C97-A9B7-F7A89A3D0BE0}" type="slidenum">
              <a:rPr lang="en-US" altLang="ko-KR"/>
              <a:pPr/>
              <a:t>16</a:t>
            </a:fld>
            <a:endParaRPr lang="en-US" altLang="ko-KR"/>
          </a:p>
        </p:txBody>
      </p:sp>
      <p:sp>
        <p:nvSpPr>
          <p:cNvPr id="3686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Example 1: Relative Neighborhood Graph (RNG) </a:t>
            </a:r>
          </a:p>
        </p:txBody>
      </p:sp>
      <p:sp>
        <p:nvSpPr>
          <p:cNvPr id="3686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Edge between nodes u and v if and only if there is no other node w that is closer to either u or v</a:t>
            </a:r>
          </a:p>
          <a:p>
            <a:r>
              <a:rPr lang="en-US" altLang="ko-KR">
                <a:ea typeface="굴림" charset="-127"/>
              </a:rPr>
              <a:t>Formally: </a:t>
            </a:r>
            <a:br>
              <a:rPr lang="en-US" altLang="ko-KR">
                <a:ea typeface="굴림" charset="-127"/>
              </a:rPr>
            </a:br>
            <a:endParaRPr lang="en-US" altLang="ko-KR">
              <a:ea typeface="굴림" charset="-127"/>
            </a:endParaRP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RNG maintains connectivity of the original graph</a:t>
            </a:r>
          </a:p>
          <a:p>
            <a:r>
              <a:rPr lang="en-US" altLang="ko-KR">
                <a:ea typeface="굴림" charset="-127"/>
              </a:rPr>
              <a:t>Easy to compute locally </a:t>
            </a:r>
          </a:p>
          <a:p>
            <a:r>
              <a:rPr lang="en-US" altLang="ko-KR">
                <a:ea typeface="굴림" charset="-127"/>
              </a:rPr>
              <a:t>But: Worst-case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spanning ratio is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</a:t>
            </a:r>
            <a:r>
              <a:rPr lang="en-US" altLang="ko-KR">
                <a:ea typeface="굴림" charset="-127"/>
              </a:rPr>
              <a:t> (|V|) </a:t>
            </a:r>
          </a:p>
          <a:p>
            <a:r>
              <a:rPr lang="en-US" altLang="ko-KR">
                <a:ea typeface="굴림" charset="-127"/>
              </a:rPr>
              <a:t>Average degree is 2.6</a:t>
            </a:r>
          </a:p>
        </p:txBody>
      </p:sp>
      <p:grpSp>
        <p:nvGrpSpPr>
          <p:cNvPr id="368724" name="Group 84"/>
          <p:cNvGrpSpPr>
            <a:grpSpLocks/>
          </p:cNvGrpSpPr>
          <p:nvPr/>
        </p:nvGrpSpPr>
        <p:grpSpPr bwMode="auto">
          <a:xfrm>
            <a:off x="4660900" y="3592513"/>
            <a:ext cx="3562350" cy="2171700"/>
            <a:chOff x="2936" y="2263"/>
            <a:chExt cx="2244" cy="1368"/>
          </a:xfrm>
        </p:grpSpPr>
        <p:sp>
          <p:nvSpPr>
            <p:cNvPr id="368644" name="Freeform 4" descr="Wide upward diagonal"/>
            <p:cNvSpPr>
              <a:spLocks/>
            </p:cNvSpPr>
            <p:nvPr/>
          </p:nvSpPr>
          <p:spPr bwMode="auto">
            <a:xfrm>
              <a:off x="3845" y="2466"/>
              <a:ext cx="428" cy="960"/>
            </a:xfrm>
            <a:custGeom>
              <a:avLst/>
              <a:gdLst>
                <a:gd name="T0" fmla="*/ 231 w 428"/>
                <a:gd name="T1" fmla="*/ 1 h 960"/>
                <a:gd name="T2" fmla="*/ 191 w 428"/>
                <a:gd name="T3" fmla="*/ 37 h 960"/>
                <a:gd name="T4" fmla="*/ 123 w 428"/>
                <a:gd name="T5" fmla="*/ 121 h 960"/>
                <a:gd name="T6" fmla="*/ 73 w 428"/>
                <a:gd name="T7" fmla="*/ 209 h 960"/>
                <a:gd name="T8" fmla="*/ 31 w 428"/>
                <a:gd name="T9" fmla="*/ 311 h 960"/>
                <a:gd name="T10" fmla="*/ 13 w 428"/>
                <a:gd name="T11" fmla="*/ 391 h 960"/>
                <a:gd name="T12" fmla="*/ 1 w 428"/>
                <a:gd name="T13" fmla="*/ 493 h 960"/>
                <a:gd name="T14" fmla="*/ 7 w 428"/>
                <a:gd name="T15" fmla="*/ 587 h 960"/>
                <a:gd name="T16" fmla="*/ 27 w 428"/>
                <a:gd name="T17" fmla="*/ 667 h 960"/>
                <a:gd name="T18" fmla="*/ 55 w 428"/>
                <a:gd name="T19" fmla="*/ 765 h 960"/>
                <a:gd name="T20" fmla="*/ 85 w 428"/>
                <a:gd name="T21" fmla="*/ 817 h 960"/>
                <a:gd name="T22" fmla="*/ 125 w 428"/>
                <a:gd name="T23" fmla="*/ 881 h 960"/>
                <a:gd name="T24" fmla="*/ 189 w 428"/>
                <a:gd name="T25" fmla="*/ 957 h 960"/>
                <a:gd name="T26" fmla="*/ 257 w 428"/>
                <a:gd name="T27" fmla="*/ 901 h 960"/>
                <a:gd name="T28" fmla="*/ 327 w 428"/>
                <a:gd name="T29" fmla="*/ 801 h 960"/>
                <a:gd name="T30" fmla="*/ 383 w 428"/>
                <a:gd name="T31" fmla="*/ 693 h 960"/>
                <a:gd name="T32" fmla="*/ 413 w 428"/>
                <a:gd name="T33" fmla="*/ 589 h 960"/>
                <a:gd name="T34" fmla="*/ 421 w 428"/>
                <a:gd name="T35" fmla="*/ 469 h 960"/>
                <a:gd name="T36" fmla="*/ 423 w 428"/>
                <a:gd name="T37" fmla="*/ 389 h 960"/>
                <a:gd name="T38" fmla="*/ 393 w 428"/>
                <a:gd name="T39" fmla="*/ 271 h 960"/>
                <a:gd name="T40" fmla="*/ 335 w 428"/>
                <a:gd name="T41" fmla="*/ 129 h 960"/>
                <a:gd name="T42" fmla="*/ 291 w 428"/>
                <a:gd name="T43" fmla="*/ 71 h 960"/>
                <a:gd name="T44" fmla="*/ 259 w 428"/>
                <a:gd name="T45" fmla="*/ 29 h 960"/>
                <a:gd name="T46" fmla="*/ 231 w 428"/>
                <a:gd name="T47" fmla="*/ 1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28" h="960">
                  <a:moveTo>
                    <a:pt x="231" y="1"/>
                  </a:moveTo>
                  <a:cubicBezTo>
                    <a:pt x="220" y="2"/>
                    <a:pt x="209" y="17"/>
                    <a:pt x="191" y="37"/>
                  </a:cubicBezTo>
                  <a:cubicBezTo>
                    <a:pt x="173" y="57"/>
                    <a:pt x="143" y="92"/>
                    <a:pt x="123" y="121"/>
                  </a:cubicBezTo>
                  <a:cubicBezTo>
                    <a:pt x="103" y="150"/>
                    <a:pt x="88" y="177"/>
                    <a:pt x="73" y="209"/>
                  </a:cubicBezTo>
                  <a:cubicBezTo>
                    <a:pt x="58" y="241"/>
                    <a:pt x="41" y="281"/>
                    <a:pt x="31" y="311"/>
                  </a:cubicBezTo>
                  <a:cubicBezTo>
                    <a:pt x="21" y="341"/>
                    <a:pt x="18" y="361"/>
                    <a:pt x="13" y="391"/>
                  </a:cubicBezTo>
                  <a:cubicBezTo>
                    <a:pt x="8" y="421"/>
                    <a:pt x="2" y="460"/>
                    <a:pt x="1" y="493"/>
                  </a:cubicBezTo>
                  <a:cubicBezTo>
                    <a:pt x="0" y="526"/>
                    <a:pt x="3" y="558"/>
                    <a:pt x="7" y="587"/>
                  </a:cubicBezTo>
                  <a:cubicBezTo>
                    <a:pt x="11" y="616"/>
                    <a:pt x="19" y="637"/>
                    <a:pt x="27" y="667"/>
                  </a:cubicBezTo>
                  <a:cubicBezTo>
                    <a:pt x="35" y="697"/>
                    <a:pt x="45" y="740"/>
                    <a:pt x="55" y="765"/>
                  </a:cubicBezTo>
                  <a:cubicBezTo>
                    <a:pt x="65" y="790"/>
                    <a:pt x="73" y="798"/>
                    <a:pt x="85" y="817"/>
                  </a:cubicBezTo>
                  <a:cubicBezTo>
                    <a:pt x="97" y="836"/>
                    <a:pt x="108" y="858"/>
                    <a:pt x="125" y="881"/>
                  </a:cubicBezTo>
                  <a:cubicBezTo>
                    <a:pt x="142" y="904"/>
                    <a:pt x="167" y="954"/>
                    <a:pt x="189" y="957"/>
                  </a:cubicBezTo>
                  <a:cubicBezTo>
                    <a:pt x="211" y="960"/>
                    <a:pt x="234" y="927"/>
                    <a:pt x="257" y="901"/>
                  </a:cubicBezTo>
                  <a:cubicBezTo>
                    <a:pt x="280" y="875"/>
                    <a:pt x="306" y="836"/>
                    <a:pt x="327" y="801"/>
                  </a:cubicBezTo>
                  <a:cubicBezTo>
                    <a:pt x="348" y="766"/>
                    <a:pt x="369" y="728"/>
                    <a:pt x="383" y="693"/>
                  </a:cubicBezTo>
                  <a:cubicBezTo>
                    <a:pt x="397" y="658"/>
                    <a:pt x="407" y="626"/>
                    <a:pt x="413" y="589"/>
                  </a:cubicBezTo>
                  <a:cubicBezTo>
                    <a:pt x="419" y="552"/>
                    <a:pt x="419" y="502"/>
                    <a:pt x="421" y="469"/>
                  </a:cubicBezTo>
                  <a:cubicBezTo>
                    <a:pt x="423" y="436"/>
                    <a:pt x="428" y="422"/>
                    <a:pt x="423" y="389"/>
                  </a:cubicBezTo>
                  <a:cubicBezTo>
                    <a:pt x="418" y="356"/>
                    <a:pt x="408" y="314"/>
                    <a:pt x="393" y="271"/>
                  </a:cubicBezTo>
                  <a:cubicBezTo>
                    <a:pt x="378" y="228"/>
                    <a:pt x="352" y="162"/>
                    <a:pt x="335" y="129"/>
                  </a:cubicBezTo>
                  <a:cubicBezTo>
                    <a:pt x="318" y="96"/>
                    <a:pt x="304" y="88"/>
                    <a:pt x="291" y="71"/>
                  </a:cubicBezTo>
                  <a:cubicBezTo>
                    <a:pt x="278" y="54"/>
                    <a:pt x="268" y="42"/>
                    <a:pt x="259" y="29"/>
                  </a:cubicBezTo>
                  <a:cubicBezTo>
                    <a:pt x="250" y="16"/>
                    <a:pt x="242" y="0"/>
                    <a:pt x="231" y="1"/>
                  </a:cubicBezTo>
                  <a:close/>
                </a:path>
              </a:pathLst>
            </a:custGeom>
            <a:pattFill prst="wdUpDiag">
              <a:fgClr>
                <a:schemeClr val="tx1"/>
              </a:fgClr>
              <a:bgClr>
                <a:schemeClr val="bg1"/>
              </a:bgClr>
            </a:patt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368645" name="Group 5"/>
            <p:cNvGrpSpPr>
              <a:grpSpLocks/>
            </p:cNvGrpSpPr>
            <p:nvPr/>
          </p:nvGrpSpPr>
          <p:grpSpPr bwMode="auto">
            <a:xfrm>
              <a:off x="2936" y="2263"/>
              <a:ext cx="1332" cy="1332"/>
              <a:chOff x="594" y="864"/>
              <a:chExt cx="1332" cy="1332"/>
            </a:xfrm>
          </p:grpSpPr>
          <p:grpSp>
            <p:nvGrpSpPr>
              <p:cNvPr id="368646" name="Group 6"/>
              <p:cNvGrpSpPr>
                <a:grpSpLocks/>
              </p:cNvGrpSpPr>
              <p:nvPr/>
            </p:nvGrpSpPr>
            <p:grpSpPr bwMode="auto">
              <a:xfrm>
                <a:off x="1068" y="1451"/>
                <a:ext cx="384" cy="159"/>
                <a:chOff x="3193" y="2207"/>
                <a:chExt cx="440" cy="183"/>
              </a:xfrm>
            </p:grpSpPr>
            <p:grpSp>
              <p:nvGrpSpPr>
                <p:cNvPr id="368647" name="Group 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68648" name="Freeform 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49" name="Freeform 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50" name="Freeform 1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51" name="Freeform 1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52" name="Freeform 1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53" name="Freeform 1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54" name="Freeform 1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55" name="Freeform 1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56" name="Freeform 1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57" name="Line 1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58" name="Line 1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59" name="Oval 1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68660" name="AutoShape 2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68661" name="AutoShape 2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68662" name="Rectangle 2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68663" name="Freeform 2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64" name="Freeform 2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65" name="Freeform 2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66" name="Freeform 2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67" name="Freeform 2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68" name="Freeform 2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69" name="Freeform 2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70" name="Freeform 3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71" name="Freeform 3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72" name="Freeform 3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73" name="Freeform 3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674" name="Freeform 3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68675" name="AutoShape 35"/>
                <p:cNvCxnSpPr>
                  <a:cxnSpLocks noChangeShapeType="1"/>
                  <a:stCxn id="368669" idx="3"/>
                  <a:endCxn id="368656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676" name="AutoShape 36"/>
                <p:cNvCxnSpPr>
                  <a:cxnSpLocks noChangeShapeType="1"/>
                  <a:stCxn id="368670" idx="3"/>
                  <a:endCxn id="368656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677" name="AutoShape 37"/>
                <p:cNvCxnSpPr>
                  <a:cxnSpLocks noChangeShapeType="1"/>
                  <a:stCxn id="368665" idx="3"/>
                  <a:endCxn id="368671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678" name="AutoShape 38"/>
                <p:cNvCxnSpPr>
                  <a:cxnSpLocks noChangeShapeType="1"/>
                  <a:stCxn id="368666" idx="3"/>
                  <a:endCxn id="368672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679" name="AutoShape 39"/>
                <p:cNvCxnSpPr>
                  <a:cxnSpLocks noChangeShapeType="1"/>
                  <a:stCxn id="368667" idx="3"/>
                  <a:endCxn id="368673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680" name="AutoShape 40"/>
                <p:cNvCxnSpPr>
                  <a:cxnSpLocks noChangeShapeType="1"/>
                  <a:stCxn id="368668" idx="3"/>
                  <a:endCxn id="368674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681" name="AutoShape 41"/>
                <p:cNvCxnSpPr>
                  <a:cxnSpLocks noChangeShapeType="1"/>
                  <a:stCxn id="368663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682" name="AutoShape 42"/>
                <p:cNvCxnSpPr>
                  <a:cxnSpLocks noChangeShapeType="1"/>
                  <a:stCxn id="368664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68683" name="Oval 43"/>
              <p:cNvSpPr>
                <a:spLocks noChangeArrowheads="1"/>
              </p:cNvSpPr>
              <p:nvPr/>
            </p:nvSpPr>
            <p:spPr bwMode="auto">
              <a:xfrm>
                <a:off x="594" y="864"/>
                <a:ext cx="1332" cy="133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368684" name="Group 44"/>
            <p:cNvGrpSpPr>
              <a:grpSpLocks/>
            </p:cNvGrpSpPr>
            <p:nvPr/>
          </p:nvGrpSpPr>
          <p:grpSpPr bwMode="auto">
            <a:xfrm>
              <a:off x="3848" y="2299"/>
              <a:ext cx="1332" cy="1332"/>
              <a:chOff x="594" y="864"/>
              <a:chExt cx="1332" cy="1332"/>
            </a:xfrm>
          </p:grpSpPr>
          <p:grpSp>
            <p:nvGrpSpPr>
              <p:cNvPr id="368685" name="Group 45"/>
              <p:cNvGrpSpPr>
                <a:grpSpLocks/>
              </p:cNvGrpSpPr>
              <p:nvPr/>
            </p:nvGrpSpPr>
            <p:grpSpPr bwMode="auto">
              <a:xfrm>
                <a:off x="1068" y="1451"/>
                <a:ext cx="384" cy="159"/>
                <a:chOff x="3193" y="2207"/>
                <a:chExt cx="440" cy="183"/>
              </a:xfrm>
            </p:grpSpPr>
            <p:grpSp>
              <p:nvGrpSpPr>
                <p:cNvPr id="368686" name="Group 46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68687" name="Freeform 47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88" name="Freeform 48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89" name="Freeform 49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90" name="Freeform 50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91" name="Freeform 51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92" name="Freeform 52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93" name="Freeform 53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94" name="Freeform 54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95" name="Freeform 55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96" name="Line 5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97" name="Line 5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8698" name="Oval 58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68699" name="AutoShape 59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68700" name="AutoShape 60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68701" name="Rectangle 61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68702" name="Freeform 62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03" name="Freeform 63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04" name="Freeform 64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05" name="Freeform 65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06" name="Freeform 66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07" name="Freeform 67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08" name="Freeform 68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09" name="Freeform 69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10" name="Freeform 70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11" name="Freeform 71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12" name="Freeform 72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8713" name="Freeform 73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68714" name="AutoShape 74"/>
                <p:cNvCxnSpPr>
                  <a:cxnSpLocks noChangeShapeType="1"/>
                  <a:stCxn id="368708" idx="3"/>
                  <a:endCxn id="368695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715" name="AutoShape 75"/>
                <p:cNvCxnSpPr>
                  <a:cxnSpLocks noChangeShapeType="1"/>
                  <a:stCxn id="368709" idx="3"/>
                  <a:endCxn id="368695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716" name="AutoShape 76"/>
                <p:cNvCxnSpPr>
                  <a:cxnSpLocks noChangeShapeType="1"/>
                  <a:stCxn id="368704" idx="3"/>
                  <a:endCxn id="368710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717" name="AutoShape 77"/>
                <p:cNvCxnSpPr>
                  <a:cxnSpLocks noChangeShapeType="1"/>
                  <a:stCxn id="368705" idx="3"/>
                  <a:endCxn id="368711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718" name="AutoShape 78"/>
                <p:cNvCxnSpPr>
                  <a:cxnSpLocks noChangeShapeType="1"/>
                  <a:stCxn id="368706" idx="3"/>
                  <a:endCxn id="368712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719" name="AutoShape 79"/>
                <p:cNvCxnSpPr>
                  <a:cxnSpLocks noChangeShapeType="1"/>
                  <a:stCxn id="368707" idx="3"/>
                  <a:endCxn id="368713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720" name="AutoShape 80"/>
                <p:cNvCxnSpPr>
                  <a:cxnSpLocks noChangeShapeType="1"/>
                  <a:stCxn id="368702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8721" name="AutoShape 81"/>
                <p:cNvCxnSpPr>
                  <a:cxnSpLocks noChangeShapeType="1"/>
                  <a:stCxn id="368703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68722" name="Oval 82"/>
              <p:cNvSpPr>
                <a:spLocks noChangeArrowheads="1"/>
              </p:cNvSpPr>
              <p:nvPr/>
            </p:nvSpPr>
            <p:spPr bwMode="auto">
              <a:xfrm>
                <a:off x="594" y="864"/>
                <a:ext cx="1332" cy="133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368723" name="AutoShape 83"/>
          <p:cNvSpPr>
            <a:spLocks/>
          </p:cNvSpPr>
          <p:nvPr/>
        </p:nvSpPr>
        <p:spPr bwMode="auto">
          <a:xfrm>
            <a:off x="1243013" y="5299075"/>
            <a:ext cx="2724150" cy="1341438"/>
          </a:xfrm>
          <a:prstGeom prst="borderCallout2">
            <a:avLst>
              <a:gd name="adj1" fmla="val 8519"/>
              <a:gd name="adj2" fmla="val 102796"/>
              <a:gd name="adj3" fmla="val 8519"/>
              <a:gd name="adj4" fmla="val 167366"/>
              <a:gd name="adj5" fmla="val -45208"/>
              <a:gd name="adj6" fmla="val 191958"/>
            </a:avLst>
          </a:prstGeom>
          <a:solidFill>
            <a:schemeClr val="bg1"/>
          </a:solidFill>
          <a:ln w="12700" algn="ctr">
            <a:solidFill>
              <a:srgbClr val="003065"/>
            </a:solidFill>
            <a:miter lim="800000"/>
            <a:headEnd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r>
              <a:rPr lang="en-US" altLang="ko-KR">
                <a:ea typeface="굴림" charset="-127"/>
              </a:rPr>
              <a:t>This region has to be empty for the two nodes to be connected</a:t>
            </a:r>
          </a:p>
        </p:txBody>
      </p:sp>
      <p:pic>
        <p:nvPicPr>
          <p:cNvPr id="368729" name="Picture 89" descr="txp_fig"/>
          <p:cNvPicPr>
            <a:picLocks noChangeAspect="1" noChangeArrowheads="1"/>
          </p:cNvPicPr>
          <p:nvPr>
            <p:custDataLst>
              <p:tags r:id="rId1"/>
            </p:custDataLst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7250" y="1811338"/>
            <a:ext cx="6845300" cy="879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8723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88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89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B9745B-8C35-430E-A820-9B35EF0D2416}" type="slidenum">
              <a:rPr lang="en-US" altLang="ko-KR"/>
              <a:pPr/>
              <a:t>17</a:t>
            </a:fld>
            <a:endParaRPr lang="en-US" altLang="ko-KR"/>
          </a:p>
        </p:txBody>
      </p:sp>
      <p:sp>
        <p:nvSpPr>
          <p:cNvPr id="3696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Example 2: Gabriel graph</a:t>
            </a:r>
          </a:p>
        </p:txBody>
      </p:sp>
      <p:sp>
        <p:nvSpPr>
          <p:cNvPr id="3696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23863" y="914400"/>
            <a:ext cx="4167187" cy="2413000"/>
          </a:xfrm>
        </p:spPr>
        <p:txBody>
          <a:bodyPr/>
          <a:lstStyle/>
          <a:p>
            <a:r>
              <a:rPr lang="en-US" altLang="ko-KR" sz="2000">
                <a:ea typeface="굴림" charset="-127"/>
              </a:rPr>
              <a:t>Gabriel graph (GG) similar to RNG</a:t>
            </a:r>
          </a:p>
          <a:p>
            <a:r>
              <a:rPr lang="en-US" altLang="ko-KR" sz="2000">
                <a:ea typeface="굴림" charset="-127"/>
              </a:rPr>
              <a:t>Difference: Smallest circle with nodes u and v  on its circumference must only contain node u and v for u and v to be connected</a:t>
            </a:r>
          </a:p>
        </p:txBody>
      </p:sp>
      <p:sp>
        <p:nvSpPr>
          <p:cNvPr id="369751" name="Rectangle 87"/>
          <p:cNvSpPr>
            <a:spLocks noGrp="1" noChangeArrowheads="1"/>
          </p:cNvSpPr>
          <p:nvPr>
            <p:ph type="body" sz="half" idx="2"/>
          </p:nvPr>
        </p:nvSpPr>
        <p:spPr>
          <a:xfrm>
            <a:off x="484188" y="3297238"/>
            <a:ext cx="8428037" cy="2808287"/>
          </a:xfrm>
        </p:spPr>
        <p:txBody>
          <a:bodyPr/>
          <a:lstStyle/>
          <a:p>
            <a:r>
              <a:rPr lang="en-US" altLang="ko-KR" sz="2000">
                <a:ea typeface="굴림" charset="-127"/>
              </a:rPr>
              <a:t>Formally: </a:t>
            </a:r>
          </a:p>
          <a:p>
            <a:endParaRPr lang="en-US" altLang="ko-KR" sz="2000">
              <a:ea typeface="굴림" charset="-127"/>
            </a:endParaRPr>
          </a:p>
          <a:p>
            <a:endParaRPr lang="en-US" altLang="ko-KR" sz="2000">
              <a:ea typeface="굴림" charset="-127"/>
            </a:endParaRPr>
          </a:p>
          <a:p>
            <a:endParaRPr lang="en-US" altLang="ko-KR" sz="2000">
              <a:ea typeface="굴림" charset="-127"/>
            </a:endParaRPr>
          </a:p>
          <a:p>
            <a:r>
              <a:rPr lang="en-US" altLang="ko-KR" sz="2000">
                <a:ea typeface="굴림" charset="-127"/>
              </a:rPr>
              <a:t>Properties: Maintains connectivity, Worst-case spanning ratio </a:t>
            </a:r>
            <a:r>
              <a:rPr lang="en-US" altLang="ko-KR" sz="2000">
                <a:latin typeface="Symbol" pitchFamily="18" charset="2"/>
                <a:ea typeface="굴림" charset="-127"/>
                <a:sym typeface="Symbol" pitchFamily="18" charset="2"/>
              </a:rPr>
              <a:t></a:t>
            </a:r>
            <a:r>
              <a:rPr lang="en-US" altLang="ko-KR" sz="2000">
                <a:ea typeface="굴림" charset="-127"/>
              </a:rPr>
              <a:t>(|V|</a:t>
            </a:r>
            <a:r>
              <a:rPr lang="en-US" altLang="ko-KR" sz="2000" baseline="30000">
                <a:ea typeface="굴림" charset="-127"/>
              </a:rPr>
              <a:t>1/2</a:t>
            </a:r>
            <a:r>
              <a:rPr lang="en-US" altLang="ko-KR" sz="2000">
                <a:ea typeface="굴림" charset="-127"/>
              </a:rPr>
              <a:t>), energy stretch O(1) (depending on consumption model!), worst-case degree </a:t>
            </a:r>
            <a:r>
              <a:rPr lang="en-US" altLang="ko-KR" sz="2000">
                <a:latin typeface="Symbol" pitchFamily="18" charset="2"/>
                <a:ea typeface="굴림" charset="-127"/>
                <a:sym typeface="Symbol" pitchFamily="18" charset="2"/>
              </a:rPr>
              <a:t></a:t>
            </a:r>
            <a:r>
              <a:rPr lang="en-US" altLang="ko-KR" sz="2000">
                <a:ea typeface="굴림" charset="-127"/>
              </a:rPr>
              <a:t> (|V|)</a:t>
            </a:r>
          </a:p>
          <a:p>
            <a:endParaRPr lang="en-US" altLang="ko-KR" sz="2000">
              <a:ea typeface="굴림" charset="-127"/>
            </a:endParaRPr>
          </a:p>
        </p:txBody>
      </p:sp>
      <p:grpSp>
        <p:nvGrpSpPr>
          <p:cNvPr id="369750" name="Group 86"/>
          <p:cNvGrpSpPr>
            <a:grpSpLocks/>
          </p:cNvGrpSpPr>
          <p:nvPr/>
        </p:nvGrpSpPr>
        <p:grpSpPr bwMode="auto">
          <a:xfrm>
            <a:off x="5360988" y="936625"/>
            <a:ext cx="3556000" cy="2200275"/>
            <a:chOff x="3377" y="1431"/>
            <a:chExt cx="2240" cy="1386"/>
          </a:xfrm>
        </p:grpSpPr>
        <p:sp>
          <p:nvSpPr>
            <p:cNvPr id="369668" name="Oval 4"/>
            <p:cNvSpPr>
              <a:spLocks noChangeArrowheads="1"/>
            </p:cNvSpPr>
            <p:nvPr/>
          </p:nvSpPr>
          <p:spPr bwMode="auto">
            <a:xfrm rot="197379">
              <a:off x="3912" y="1616"/>
              <a:ext cx="906" cy="904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369670" name="Group 6"/>
            <p:cNvGrpSpPr>
              <a:grpSpLocks/>
            </p:cNvGrpSpPr>
            <p:nvPr/>
          </p:nvGrpSpPr>
          <p:grpSpPr bwMode="auto">
            <a:xfrm>
              <a:off x="3377" y="1431"/>
              <a:ext cx="1332" cy="1332"/>
              <a:chOff x="594" y="864"/>
              <a:chExt cx="1332" cy="1332"/>
            </a:xfrm>
          </p:grpSpPr>
          <p:grpSp>
            <p:nvGrpSpPr>
              <p:cNvPr id="369671" name="Group 7"/>
              <p:cNvGrpSpPr>
                <a:grpSpLocks/>
              </p:cNvGrpSpPr>
              <p:nvPr/>
            </p:nvGrpSpPr>
            <p:grpSpPr bwMode="auto">
              <a:xfrm>
                <a:off x="1068" y="1451"/>
                <a:ext cx="384" cy="159"/>
                <a:chOff x="3193" y="2207"/>
                <a:chExt cx="440" cy="183"/>
              </a:xfrm>
            </p:grpSpPr>
            <p:grpSp>
              <p:nvGrpSpPr>
                <p:cNvPr id="369672" name="Group 8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69673" name="Freeform 9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74" name="Freeform 10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75" name="Freeform 11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76" name="Freeform 12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77" name="Freeform 13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78" name="Freeform 14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79" name="Freeform 15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80" name="Freeform 16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81" name="Freeform 17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82" name="Line 1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83" name="Line 1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684" name="Oval 20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69685" name="AutoShape 21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69686" name="AutoShape 22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69687" name="Rectangle 23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69688" name="Freeform 24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89" name="Freeform 25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90" name="Freeform 26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91" name="Freeform 27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92" name="Freeform 28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93" name="Freeform 29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94" name="Freeform 30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95" name="Freeform 31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96" name="Freeform 32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97" name="Freeform 33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98" name="Freeform 34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699" name="Freeform 35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69700" name="AutoShape 36"/>
                <p:cNvCxnSpPr>
                  <a:cxnSpLocks noChangeShapeType="1"/>
                  <a:stCxn id="369694" idx="3"/>
                  <a:endCxn id="369681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01" name="AutoShape 37"/>
                <p:cNvCxnSpPr>
                  <a:cxnSpLocks noChangeShapeType="1"/>
                  <a:stCxn id="369695" idx="3"/>
                  <a:endCxn id="369681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02" name="AutoShape 38"/>
                <p:cNvCxnSpPr>
                  <a:cxnSpLocks noChangeShapeType="1"/>
                  <a:stCxn id="369690" idx="3"/>
                  <a:endCxn id="369696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03" name="AutoShape 39"/>
                <p:cNvCxnSpPr>
                  <a:cxnSpLocks noChangeShapeType="1"/>
                  <a:stCxn id="369691" idx="3"/>
                  <a:endCxn id="369697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04" name="AutoShape 40"/>
                <p:cNvCxnSpPr>
                  <a:cxnSpLocks noChangeShapeType="1"/>
                  <a:stCxn id="369692" idx="3"/>
                  <a:endCxn id="369698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05" name="AutoShape 41"/>
                <p:cNvCxnSpPr>
                  <a:cxnSpLocks noChangeShapeType="1"/>
                  <a:stCxn id="369693" idx="3"/>
                  <a:endCxn id="369699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06" name="AutoShape 42"/>
                <p:cNvCxnSpPr>
                  <a:cxnSpLocks noChangeShapeType="1"/>
                  <a:stCxn id="369688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07" name="AutoShape 43"/>
                <p:cNvCxnSpPr>
                  <a:cxnSpLocks noChangeShapeType="1"/>
                  <a:stCxn id="369689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69708" name="Oval 44"/>
              <p:cNvSpPr>
                <a:spLocks noChangeArrowheads="1"/>
              </p:cNvSpPr>
              <p:nvPr/>
            </p:nvSpPr>
            <p:spPr bwMode="auto">
              <a:xfrm>
                <a:off x="594" y="864"/>
                <a:ext cx="1332" cy="133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369709" name="Group 45"/>
            <p:cNvGrpSpPr>
              <a:grpSpLocks/>
            </p:cNvGrpSpPr>
            <p:nvPr/>
          </p:nvGrpSpPr>
          <p:grpSpPr bwMode="auto">
            <a:xfrm>
              <a:off x="4285" y="1485"/>
              <a:ext cx="1332" cy="1332"/>
              <a:chOff x="594" y="864"/>
              <a:chExt cx="1332" cy="1332"/>
            </a:xfrm>
          </p:grpSpPr>
          <p:grpSp>
            <p:nvGrpSpPr>
              <p:cNvPr id="369710" name="Group 46"/>
              <p:cNvGrpSpPr>
                <a:grpSpLocks/>
              </p:cNvGrpSpPr>
              <p:nvPr/>
            </p:nvGrpSpPr>
            <p:grpSpPr bwMode="auto">
              <a:xfrm>
                <a:off x="1068" y="1451"/>
                <a:ext cx="384" cy="159"/>
                <a:chOff x="3193" y="2207"/>
                <a:chExt cx="440" cy="183"/>
              </a:xfrm>
            </p:grpSpPr>
            <p:grpSp>
              <p:nvGrpSpPr>
                <p:cNvPr id="369711" name="Group 4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69712" name="Freeform 4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13" name="Freeform 4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14" name="Freeform 5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15" name="Freeform 5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16" name="Freeform 5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17" name="Freeform 5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18" name="Freeform 5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19" name="Freeform 5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20" name="Freeform 5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21" name="Line 5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22" name="Line 5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69723" name="Oval 5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69724" name="AutoShape 6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69725" name="AutoShape 6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69726" name="Rectangle 6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69727" name="Freeform 6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28" name="Freeform 6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29" name="Freeform 6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30" name="Freeform 6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31" name="Freeform 6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32" name="Freeform 6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33" name="Freeform 6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34" name="Freeform 7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35" name="Freeform 7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36" name="Freeform 7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37" name="Freeform 7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69738" name="Freeform 7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69739" name="AutoShape 75"/>
                <p:cNvCxnSpPr>
                  <a:cxnSpLocks noChangeShapeType="1"/>
                  <a:stCxn id="369733" idx="3"/>
                  <a:endCxn id="369720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40" name="AutoShape 76"/>
                <p:cNvCxnSpPr>
                  <a:cxnSpLocks noChangeShapeType="1"/>
                  <a:stCxn id="369734" idx="3"/>
                  <a:endCxn id="369720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41" name="AutoShape 77"/>
                <p:cNvCxnSpPr>
                  <a:cxnSpLocks noChangeShapeType="1"/>
                  <a:stCxn id="369729" idx="3"/>
                  <a:endCxn id="369735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42" name="AutoShape 78"/>
                <p:cNvCxnSpPr>
                  <a:cxnSpLocks noChangeShapeType="1"/>
                  <a:stCxn id="369730" idx="3"/>
                  <a:endCxn id="369736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43" name="AutoShape 79"/>
                <p:cNvCxnSpPr>
                  <a:cxnSpLocks noChangeShapeType="1"/>
                  <a:stCxn id="369731" idx="3"/>
                  <a:endCxn id="369737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44" name="AutoShape 80"/>
                <p:cNvCxnSpPr>
                  <a:cxnSpLocks noChangeShapeType="1"/>
                  <a:stCxn id="369732" idx="3"/>
                  <a:endCxn id="369738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45" name="AutoShape 81"/>
                <p:cNvCxnSpPr>
                  <a:cxnSpLocks noChangeShapeType="1"/>
                  <a:stCxn id="369727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69746" name="AutoShape 82"/>
                <p:cNvCxnSpPr>
                  <a:cxnSpLocks noChangeShapeType="1"/>
                  <a:stCxn id="369728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369747" name="Oval 83"/>
              <p:cNvSpPr>
                <a:spLocks noChangeArrowheads="1"/>
              </p:cNvSpPr>
              <p:nvPr/>
            </p:nvSpPr>
            <p:spPr bwMode="auto">
              <a:xfrm>
                <a:off x="594" y="864"/>
                <a:ext cx="1332" cy="1332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369748" name="AutoShape 84"/>
          <p:cNvSpPr>
            <a:spLocks/>
          </p:cNvSpPr>
          <p:nvPr/>
        </p:nvSpPr>
        <p:spPr bwMode="auto">
          <a:xfrm>
            <a:off x="6780213" y="3178175"/>
            <a:ext cx="2363787" cy="1317625"/>
          </a:xfrm>
          <a:prstGeom prst="borderCallout2">
            <a:avLst>
              <a:gd name="adj1" fmla="val 8676"/>
              <a:gd name="adj2" fmla="val -3222"/>
              <a:gd name="adj3" fmla="val 8676"/>
              <a:gd name="adj4" fmla="val -9806"/>
              <a:gd name="adj5" fmla="val -66745"/>
              <a:gd name="adj6" fmla="val -12491"/>
            </a:avLst>
          </a:prstGeom>
          <a:solidFill>
            <a:schemeClr val="bg1"/>
          </a:solidFill>
          <a:ln w="12700" algn="ctr">
            <a:solidFill>
              <a:srgbClr val="003065"/>
            </a:solidFill>
            <a:miter lim="800000"/>
            <a:headEnd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r>
              <a:rPr lang="en-US" altLang="ko-KR">
                <a:ea typeface="굴림" charset="-127"/>
              </a:rPr>
              <a:t>This region has to be empty for the two nodes to be connected</a:t>
            </a:r>
          </a:p>
        </p:txBody>
      </p:sp>
      <p:pic>
        <p:nvPicPr>
          <p:cNvPr id="369749" name="Picture 85" descr="txp_fig"/>
          <p:cNvPicPr>
            <a:picLocks noChangeAspect="1" noChangeArrowheads="1"/>
          </p:cNvPicPr>
          <p:nvPr>
            <p:custDataLst>
              <p:tags r:id="rId1"/>
            </p:custDataLst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263" y="3803650"/>
            <a:ext cx="5883275" cy="776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748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212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213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FA6EBF-012E-4909-8E56-17E0727D7A40}" type="slidenum">
              <a:rPr lang="en-US" altLang="ko-KR"/>
              <a:pPr/>
              <a:t>18</a:t>
            </a:fld>
            <a:endParaRPr lang="en-US" altLang="ko-KR"/>
          </a:p>
        </p:txBody>
      </p:sp>
      <p:sp>
        <p:nvSpPr>
          <p:cNvPr id="372125" name="Freeform 413"/>
          <p:cNvSpPr>
            <a:spLocks/>
          </p:cNvSpPr>
          <p:nvPr/>
        </p:nvSpPr>
        <p:spPr bwMode="auto">
          <a:xfrm>
            <a:off x="5354638" y="2039938"/>
            <a:ext cx="1744662" cy="1466850"/>
          </a:xfrm>
          <a:custGeom>
            <a:avLst/>
            <a:gdLst>
              <a:gd name="T0" fmla="*/ 0 w 1099"/>
              <a:gd name="T1" fmla="*/ 0 h 924"/>
              <a:gd name="T2" fmla="*/ 0 w 1099"/>
              <a:gd name="T3" fmla="*/ 924 h 924"/>
              <a:gd name="T4" fmla="*/ 715 w 1099"/>
              <a:gd name="T5" fmla="*/ 819 h 924"/>
              <a:gd name="T6" fmla="*/ 1097 w 1099"/>
              <a:gd name="T7" fmla="*/ 240 h 924"/>
              <a:gd name="T8" fmla="*/ 1099 w 1099"/>
              <a:gd name="T9" fmla="*/ 3 h 924"/>
              <a:gd name="T10" fmla="*/ 0 w 1099"/>
              <a:gd name="T11" fmla="*/ 0 h 9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99" h="924">
                <a:moveTo>
                  <a:pt x="0" y="0"/>
                </a:moveTo>
                <a:lnTo>
                  <a:pt x="0" y="924"/>
                </a:lnTo>
                <a:lnTo>
                  <a:pt x="715" y="819"/>
                </a:lnTo>
                <a:lnTo>
                  <a:pt x="1097" y="240"/>
                </a:lnTo>
                <a:lnTo>
                  <a:pt x="1099" y="3"/>
                </a:lnTo>
                <a:lnTo>
                  <a:pt x="0" y="0"/>
                </a:lnTo>
                <a:close/>
              </a:path>
            </a:pathLst>
          </a:custGeom>
          <a:solidFill>
            <a:schemeClr val="fol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 cap="flat" cmpd="sng">
                <a:solidFill>
                  <a:srgbClr val="003065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endParaRPr lang="ko-KR" altLang="en-US"/>
          </a:p>
        </p:txBody>
      </p:sp>
      <p:sp>
        <p:nvSpPr>
          <p:cNvPr id="3717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Example 3: Delaunay triangulation</a:t>
            </a:r>
          </a:p>
        </p:txBody>
      </p:sp>
      <p:sp>
        <p:nvSpPr>
          <p:cNvPr id="3717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4711700" cy="5191125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Assign, to each node, all points in the plane for which it is the closest node</a:t>
            </a:r>
          </a:p>
          <a:p>
            <a:pPr lvl="1">
              <a:buFont typeface="Symbol" pitchFamily="18" charset="2"/>
              <a:buNone/>
            </a:pP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</a:t>
            </a:r>
            <a:r>
              <a:rPr lang="en-US" altLang="ko-KR" b="1" i="1">
                <a:ea typeface="굴림" charset="-127"/>
              </a:rPr>
              <a:t>Voronoi diagram</a:t>
            </a:r>
            <a:endParaRPr lang="en-US" altLang="ko-KR">
              <a:ea typeface="굴림" charset="-127"/>
            </a:endParaRPr>
          </a:p>
          <a:p>
            <a:pPr lvl="1"/>
            <a:r>
              <a:rPr lang="en-US" altLang="ko-KR">
                <a:ea typeface="굴림" charset="-127"/>
              </a:rPr>
              <a:t>Constructed in O(|V| log |V|) time</a:t>
            </a:r>
          </a:p>
          <a:p>
            <a:r>
              <a:rPr lang="en-US" altLang="ko-KR">
                <a:ea typeface="굴림" charset="-127"/>
              </a:rPr>
              <a:t>Connect any two nodes for which the Voronoi regions touch</a:t>
            </a:r>
          </a:p>
          <a:p>
            <a:pPr lvl="1">
              <a:buFont typeface="Symbol" pitchFamily="18" charset="2"/>
              <a:buNone/>
            </a:pP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</a:t>
            </a:r>
            <a:r>
              <a:rPr lang="en-US" altLang="ko-KR" b="1" i="1">
                <a:ea typeface="굴림" charset="-127"/>
              </a:rPr>
              <a:t>Delaunay triangulation</a:t>
            </a:r>
          </a:p>
          <a:p>
            <a:r>
              <a:rPr lang="en-US" altLang="ko-KR">
                <a:ea typeface="굴림" charset="-127"/>
              </a:rPr>
              <a:t>Problem: Might produce very long links; not well suited for power control</a:t>
            </a:r>
          </a:p>
        </p:txBody>
      </p:sp>
      <p:grpSp>
        <p:nvGrpSpPr>
          <p:cNvPr id="371923" name="Group 211"/>
          <p:cNvGrpSpPr>
            <a:grpSpLocks/>
          </p:cNvGrpSpPr>
          <p:nvPr/>
        </p:nvGrpSpPr>
        <p:grpSpPr bwMode="auto">
          <a:xfrm>
            <a:off x="5838825" y="2614613"/>
            <a:ext cx="609600" cy="252412"/>
            <a:chOff x="3193" y="2207"/>
            <a:chExt cx="440" cy="183"/>
          </a:xfrm>
        </p:grpSpPr>
        <p:grpSp>
          <p:nvGrpSpPr>
            <p:cNvPr id="371924" name="Group 212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1925" name="Freeform 21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26" name="Freeform 21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27" name="Freeform 21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28" name="Freeform 21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29" name="Freeform 21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30" name="Freeform 21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31" name="Freeform 21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32" name="Freeform 22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33" name="Freeform 22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34" name="Line 22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35" name="Line 22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36" name="Oval 22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1937" name="AutoShape 225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1938" name="AutoShape 226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1939" name="Rectangle 227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1940" name="Freeform 228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41" name="Freeform 229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42" name="Freeform 230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43" name="Freeform 231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44" name="Freeform 232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45" name="Freeform 233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46" name="Freeform 234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47" name="Freeform 235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48" name="Freeform 236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49" name="Freeform 237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50" name="Freeform 238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51" name="Freeform 239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1952" name="AutoShape 240"/>
            <p:cNvCxnSpPr>
              <a:cxnSpLocks noChangeShapeType="1"/>
              <a:stCxn id="371946" idx="3"/>
              <a:endCxn id="371933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53" name="AutoShape 241"/>
            <p:cNvCxnSpPr>
              <a:cxnSpLocks noChangeShapeType="1"/>
              <a:stCxn id="371947" idx="3"/>
              <a:endCxn id="371933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54" name="AutoShape 242"/>
            <p:cNvCxnSpPr>
              <a:cxnSpLocks noChangeShapeType="1"/>
              <a:stCxn id="371942" idx="3"/>
              <a:endCxn id="371948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55" name="AutoShape 243"/>
            <p:cNvCxnSpPr>
              <a:cxnSpLocks noChangeShapeType="1"/>
              <a:stCxn id="371943" idx="3"/>
              <a:endCxn id="371949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56" name="AutoShape 244"/>
            <p:cNvCxnSpPr>
              <a:cxnSpLocks noChangeShapeType="1"/>
              <a:stCxn id="371944" idx="3"/>
              <a:endCxn id="371950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57" name="AutoShape 245"/>
            <p:cNvCxnSpPr>
              <a:cxnSpLocks noChangeShapeType="1"/>
              <a:stCxn id="371945" idx="3"/>
              <a:endCxn id="371951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58" name="AutoShape 246"/>
            <p:cNvCxnSpPr>
              <a:cxnSpLocks noChangeShapeType="1"/>
              <a:stCxn id="371940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59" name="AutoShape 247"/>
            <p:cNvCxnSpPr>
              <a:cxnSpLocks noChangeShapeType="1"/>
              <a:stCxn id="371941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1960" name="Group 248"/>
          <p:cNvGrpSpPr>
            <a:grpSpLocks/>
          </p:cNvGrpSpPr>
          <p:nvPr/>
        </p:nvGrpSpPr>
        <p:grpSpPr bwMode="auto">
          <a:xfrm>
            <a:off x="6016625" y="3886200"/>
            <a:ext cx="609600" cy="252413"/>
            <a:chOff x="3193" y="2207"/>
            <a:chExt cx="440" cy="183"/>
          </a:xfrm>
        </p:grpSpPr>
        <p:grpSp>
          <p:nvGrpSpPr>
            <p:cNvPr id="371961" name="Group 249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1962" name="Freeform 25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63" name="Freeform 25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64" name="Freeform 25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65" name="Freeform 25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66" name="Freeform 25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67" name="Freeform 25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68" name="Freeform 25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69" name="Freeform 25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70" name="Freeform 25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71" name="Line 25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72" name="Line 26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1973" name="Oval 26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1974" name="AutoShape 262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1975" name="AutoShape 263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1976" name="Rectangle 264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1977" name="Freeform 265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78" name="Freeform 266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79" name="Freeform 267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80" name="Freeform 268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81" name="Freeform 269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82" name="Freeform 270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83" name="Freeform 271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84" name="Freeform 272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85" name="Freeform 273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86" name="Freeform 274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87" name="Freeform 275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1988" name="Freeform 276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1989" name="AutoShape 277"/>
            <p:cNvCxnSpPr>
              <a:cxnSpLocks noChangeShapeType="1"/>
              <a:stCxn id="371983" idx="3"/>
              <a:endCxn id="371970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90" name="AutoShape 278"/>
            <p:cNvCxnSpPr>
              <a:cxnSpLocks noChangeShapeType="1"/>
              <a:stCxn id="371984" idx="3"/>
              <a:endCxn id="371970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91" name="AutoShape 279"/>
            <p:cNvCxnSpPr>
              <a:cxnSpLocks noChangeShapeType="1"/>
              <a:stCxn id="371979" idx="3"/>
              <a:endCxn id="371985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92" name="AutoShape 280"/>
            <p:cNvCxnSpPr>
              <a:cxnSpLocks noChangeShapeType="1"/>
              <a:stCxn id="371980" idx="3"/>
              <a:endCxn id="371986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93" name="AutoShape 281"/>
            <p:cNvCxnSpPr>
              <a:cxnSpLocks noChangeShapeType="1"/>
              <a:stCxn id="371981" idx="3"/>
              <a:endCxn id="371987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94" name="AutoShape 282"/>
            <p:cNvCxnSpPr>
              <a:cxnSpLocks noChangeShapeType="1"/>
              <a:stCxn id="371982" idx="3"/>
              <a:endCxn id="371988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95" name="AutoShape 283"/>
            <p:cNvCxnSpPr>
              <a:cxnSpLocks noChangeShapeType="1"/>
              <a:stCxn id="371977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1996" name="AutoShape 284"/>
            <p:cNvCxnSpPr>
              <a:cxnSpLocks noChangeShapeType="1"/>
              <a:stCxn id="371978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1997" name="Group 285"/>
          <p:cNvGrpSpPr>
            <a:grpSpLocks/>
          </p:cNvGrpSpPr>
          <p:nvPr/>
        </p:nvGrpSpPr>
        <p:grpSpPr bwMode="auto">
          <a:xfrm>
            <a:off x="7731125" y="2652713"/>
            <a:ext cx="609600" cy="252412"/>
            <a:chOff x="3193" y="2207"/>
            <a:chExt cx="440" cy="183"/>
          </a:xfrm>
        </p:grpSpPr>
        <p:grpSp>
          <p:nvGrpSpPr>
            <p:cNvPr id="371998" name="Group 286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1999" name="Freeform 28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00" name="Freeform 28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01" name="Freeform 28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02" name="Freeform 29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03" name="Freeform 29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04" name="Freeform 29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05" name="Freeform 29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06" name="Freeform 29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07" name="Freeform 29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08" name="Line 29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09" name="Line 29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10" name="Oval 29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2011" name="AutoShape 299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2012" name="AutoShape 300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2013" name="Rectangle 301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2014" name="Freeform 302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15" name="Freeform 303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16" name="Freeform 304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17" name="Freeform 305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18" name="Freeform 306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19" name="Freeform 307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20" name="Freeform 308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21" name="Freeform 309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22" name="Freeform 310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23" name="Freeform 311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24" name="Freeform 312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25" name="Freeform 313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2026" name="AutoShape 314"/>
            <p:cNvCxnSpPr>
              <a:cxnSpLocks noChangeShapeType="1"/>
              <a:stCxn id="372020" idx="3"/>
              <a:endCxn id="372007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27" name="AutoShape 315"/>
            <p:cNvCxnSpPr>
              <a:cxnSpLocks noChangeShapeType="1"/>
              <a:stCxn id="372021" idx="3"/>
              <a:endCxn id="372007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28" name="AutoShape 316"/>
            <p:cNvCxnSpPr>
              <a:cxnSpLocks noChangeShapeType="1"/>
              <a:stCxn id="372016" idx="3"/>
              <a:endCxn id="372022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29" name="AutoShape 317"/>
            <p:cNvCxnSpPr>
              <a:cxnSpLocks noChangeShapeType="1"/>
              <a:stCxn id="372017" idx="3"/>
              <a:endCxn id="372023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30" name="AutoShape 318"/>
            <p:cNvCxnSpPr>
              <a:cxnSpLocks noChangeShapeType="1"/>
              <a:stCxn id="372018" idx="3"/>
              <a:endCxn id="372024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31" name="AutoShape 319"/>
            <p:cNvCxnSpPr>
              <a:cxnSpLocks noChangeShapeType="1"/>
              <a:stCxn id="372019" idx="3"/>
              <a:endCxn id="372025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32" name="AutoShape 320"/>
            <p:cNvCxnSpPr>
              <a:cxnSpLocks noChangeShapeType="1"/>
              <a:stCxn id="372014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33" name="AutoShape 321"/>
            <p:cNvCxnSpPr>
              <a:cxnSpLocks noChangeShapeType="1"/>
              <a:stCxn id="372015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2034" name="Group 322"/>
          <p:cNvGrpSpPr>
            <a:grpSpLocks/>
          </p:cNvGrpSpPr>
          <p:nvPr/>
        </p:nvGrpSpPr>
        <p:grpSpPr bwMode="auto">
          <a:xfrm>
            <a:off x="8029575" y="3956050"/>
            <a:ext cx="609600" cy="252413"/>
            <a:chOff x="3193" y="2207"/>
            <a:chExt cx="440" cy="183"/>
          </a:xfrm>
        </p:grpSpPr>
        <p:grpSp>
          <p:nvGrpSpPr>
            <p:cNvPr id="372035" name="Group 323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2036" name="Freeform 32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37" name="Freeform 32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38" name="Freeform 32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39" name="Freeform 32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40" name="Freeform 32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41" name="Freeform 32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42" name="Freeform 33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43" name="Freeform 33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44" name="Freeform 33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45" name="Line 33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46" name="Line 33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47" name="Oval 33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2048" name="AutoShape 336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2049" name="AutoShape 337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2050" name="Rectangle 338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2051" name="Freeform 339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52" name="Freeform 340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53" name="Freeform 341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54" name="Freeform 342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55" name="Freeform 343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56" name="Freeform 344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57" name="Freeform 345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58" name="Freeform 346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59" name="Freeform 347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60" name="Freeform 348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61" name="Freeform 349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62" name="Freeform 350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2063" name="AutoShape 351"/>
            <p:cNvCxnSpPr>
              <a:cxnSpLocks noChangeShapeType="1"/>
              <a:stCxn id="372057" idx="3"/>
              <a:endCxn id="372044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64" name="AutoShape 352"/>
            <p:cNvCxnSpPr>
              <a:cxnSpLocks noChangeShapeType="1"/>
              <a:stCxn id="372058" idx="3"/>
              <a:endCxn id="372044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65" name="AutoShape 353"/>
            <p:cNvCxnSpPr>
              <a:cxnSpLocks noChangeShapeType="1"/>
              <a:stCxn id="372053" idx="3"/>
              <a:endCxn id="372059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66" name="AutoShape 354"/>
            <p:cNvCxnSpPr>
              <a:cxnSpLocks noChangeShapeType="1"/>
              <a:stCxn id="372054" idx="3"/>
              <a:endCxn id="372060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67" name="AutoShape 355"/>
            <p:cNvCxnSpPr>
              <a:cxnSpLocks noChangeShapeType="1"/>
              <a:stCxn id="372055" idx="3"/>
              <a:endCxn id="372061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68" name="AutoShape 356"/>
            <p:cNvCxnSpPr>
              <a:cxnSpLocks noChangeShapeType="1"/>
              <a:stCxn id="372056" idx="3"/>
              <a:endCxn id="372062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69" name="AutoShape 357"/>
            <p:cNvCxnSpPr>
              <a:cxnSpLocks noChangeShapeType="1"/>
              <a:stCxn id="372051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070" name="AutoShape 358"/>
            <p:cNvCxnSpPr>
              <a:cxnSpLocks noChangeShapeType="1"/>
              <a:stCxn id="372052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2071" name="Group 359"/>
          <p:cNvGrpSpPr>
            <a:grpSpLocks/>
          </p:cNvGrpSpPr>
          <p:nvPr/>
        </p:nvGrpSpPr>
        <p:grpSpPr bwMode="auto">
          <a:xfrm>
            <a:off x="6873875" y="3300413"/>
            <a:ext cx="609600" cy="252412"/>
            <a:chOff x="3193" y="2207"/>
            <a:chExt cx="440" cy="183"/>
          </a:xfrm>
        </p:grpSpPr>
        <p:grpSp>
          <p:nvGrpSpPr>
            <p:cNvPr id="372072" name="Group 360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2073" name="Freeform 36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74" name="Freeform 36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75" name="Freeform 36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76" name="Freeform 36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77" name="Freeform 36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78" name="Freeform 36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79" name="Freeform 36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80" name="Freeform 36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81" name="Freeform 36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82" name="Line 37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83" name="Line 37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2084" name="Oval 37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2085" name="AutoShape 373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2086" name="AutoShape 374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2087" name="Rectangle 375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2088" name="Freeform 376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89" name="Freeform 377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90" name="Freeform 378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91" name="Freeform 379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92" name="Freeform 380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93" name="Freeform 381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94" name="Freeform 382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95" name="Freeform 383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96" name="Freeform 384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97" name="Freeform 385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98" name="Freeform 386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2099" name="Freeform 387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2100" name="AutoShape 388"/>
            <p:cNvCxnSpPr>
              <a:cxnSpLocks noChangeShapeType="1"/>
              <a:stCxn id="372094" idx="3"/>
              <a:endCxn id="372081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101" name="AutoShape 389"/>
            <p:cNvCxnSpPr>
              <a:cxnSpLocks noChangeShapeType="1"/>
              <a:stCxn id="372095" idx="3"/>
              <a:endCxn id="372081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102" name="AutoShape 390"/>
            <p:cNvCxnSpPr>
              <a:cxnSpLocks noChangeShapeType="1"/>
              <a:stCxn id="372090" idx="3"/>
              <a:endCxn id="372096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103" name="AutoShape 391"/>
            <p:cNvCxnSpPr>
              <a:cxnSpLocks noChangeShapeType="1"/>
              <a:stCxn id="372091" idx="3"/>
              <a:endCxn id="372097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104" name="AutoShape 392"/>
            <p:cNvCxnSpPr>
              <a:cxnSpLocks noChangeShapeType="1"/>
              <a:stCxn id="372092" idx="3"/>
              <a:endCxn id="372098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105" name="AutoShape 393"/>
            <p:cNvCxnSpPr>
              <a:cxnSpLocks noChangeShapeType="1"/>
              <a:stCxn id="372093" idx="3"/>
              <a:endCxn id="372099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106" name="AutoShape 394"/>
            <p:cNvCxnSpPr>
              <a:cxnSpLocks noChangeShapeType="1"/>
              <a:stCxn id="372088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2107" name="AutoShape 395"/>
            <p:cNvCxnSpPr>
              <a:cxnSpLocks noChangeShapeType="1"/>
              <a:stCxn id="372089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372108" name="Rectangle 396"/>
          <p:cNvSpPr>
            <a:spLocks noChangeArrowheads="1"/>
          </p:cNvSpPr>
          <p:nvPr/>
        </p:nvSpPr>
        <p:spPr bwMode="auto">
          <a:xfrm>
            <a:off x="5356225" y="2043113"/>
            <a:ext cx="3619500" cy="26543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2109" name="Line 397"/>
          <p:cNvSpPr>
            <a:spLocks noChangeShapeType="1"/>
          </p:cNvSpPr>
          <p:nvPr/>
        </p:nvSpPr>
        <p:spPr bwMode="auto">
          <a:xfrm flipV="1">
            <a:off x="5351463" y="3338513"/>
            <a:ext cx="1144587" cy="1666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10" name="Line 398"/>
          <p:cNvSpPr>
            <a:spLocks noChangeShapeType="1"/>
          </p:cNvSpPr>
          <p:nvPr/>
        </p:nvSpPr>
        <p:spPr bwMode="auto">
          <a:xfrm flipH="1">
            <a:off x="6486525" y="2417763"/>
            <a:ext cx="609600" cy="92075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11" name="Line 399"/>
          <p:cNvSpPr>
            <a:spLocks noChangeShapeType="1"/>
          </p:cNvSpPr>
          <p:nvPr/>
        </p:nvSpPr>
        <p:spPr bwMode="auto">
          <a:xfrm flipH="1">
            <a:off x="7096125" y="2043113"/>
            <a:ext cx="7938" cy="381000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12" name="Line 400"/>
          <p:cNvSpPr>
            <a:spLocks noChangeShapeType="1"/>
          </p:cNvSpPr>
          <p:nvPr/>
        </p:nvSpPr>
        <p:spPr bwMode="auto">
          <a:xfrm>
            <a:off x="6494463" y="3338513"/>
            <a:ext cx="769937" cy="1120775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13" name="Line 401"/>
          <p:cNvSpPr>
            <a:spLocks noChangeShapeType="1"/>
          </p:cNvSpPr>
          <p:nvPr/>
        </p:nvSpPr>
        <p:spPr bwMode="auto">
          <a:xfrm flipV="1">
            <a:off x="7270750" y="4473575"/>
            <a:ext cx="0" cy="220663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14" name="Line 402"/>
          <p:cNvSpPr>
            <a:spLocks noChangeShapeType="1"/>
          </p:cNvSpPr>
          <p:nvPr/>
        </p:nvSpPr>
        <p:spPr bwMode="auto">
          <a:xfrm>
            <a:off x="7096125" y="2417763"/>
            <a:ext cx="777875" cy="1027112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15" name="Line 403"/>
          <p:cNvSpPr>
            <a:spLocks noChangeShapeType="1"/>
          </p:cNvSpPr>
          <p:nvPr/>
        </p:nvSpPr>
        <p:spPr bwMode="auto">
          <a:xfrm flipV="1">
            <a:off x="7270750" y="3452813"/>
            <a:ext cx="593725" cy="1004887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16" name="Line 404"/>
          <p:cNvSpPr>
            <a:spLocks noChangeShapeType="1"/>
          </p:cNvSpPr>
          <p:nvPr/>
        </p:nvSpPr>
        <p:spPr bwMode="auto">
          <a:xfrm flipV="1">
            <a:off x="7874000" y="3178175"/>
            <a:ext cx="1104900" cy="268288"/>
          </a:xfrm>
          <a:prstGeom prst="line">
            <a:avLst/>
          </a:prstGeom>
          <a:noFill/>
          <a:ln w="9525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17" name="Line 405"/>
          <p:cNvSpPr>
            <a:spLocks noChangeShapeType="1"/>
          </p:cNvSpPr>
          <p:nvPr/>
        </p:nvSpPr>
        <p:spPr bwMode="auto">
          <a:xfrm>
            <a:off x="6148388" y="2752725"/>
            <a:ext cx="171450" cy="1247775"/>
          </a:xfrm>
          <a:prstGeom prst="line">
            <a:avLst/>
          </a:prstGeom>
          <a:noFill/>
          <a:ln w="28575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18" name="Line 406"/>
          <p:cNvSpPr>
            <a:spLocks noChangeShapeType="1"/>
          </p:cNvSpPr>
          <p:nvPr/>
        </p:nvSpPr>
        <p:spPr bwMode="auto">
          <a:xfrm>
            <a:off x="6148388" y="2757488"/>
            <a:ext cx="1047750" cy="676275"/>
          </a:xfrm>
          <a:prstGeom prst="line">
            <a:avLst/>
          </a:prstGeom>
          <a:noFill/>
          <a:ln w="28575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19" name="Line 407"/>
          <p:cNvSpPr>
            <a:spLocks noChangeShapeType="1"/>
          </p:cNvSpPr>
          <p:nvPr/>
        </p:nvSpPr>
        <p:spPr bwMode="auto">
          <a:xfrm flipH="1">
            <a:off x="6334125" y="3443288"/>
            <a:ext cx="857250" cy="581025"/>
          </a:xfrm>
          <a:prstGeom prst="line">
            <a:avLst/>
          </a:prstGeom>
          <a:noFill/>
          <a:ln w="28575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20" name="Line 408"/>
          <p:cNvSpPr>
            <a:spLocks noChangeShapeType="1"/>
          </p:cNvSpPr>
          <p:nvPr/>
        </p:nvSpPr>
        <p:spPr bwMode="auto">
          <a:xfrm flipV="1">
            <a:off x="7196138" y="2786063"/>
            <a:ext cx="852487" cy="657225"/>
          </a:xfrm>
          <a:prstGeom prst="line">
            <a:avLst/>
          </a:prstGeom>
          <a:noFill/>
          <a:ln w="28575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21" name="Line 409"/>
          <p:cNvSpPr>
            <a:spLocks noChangeShapeType="1"/>
          </p:cNvSpPr>
          <p:nvPr/>
        </p:nvSpPr>
        <p:spPr bwMode="auto">
          <a:xfrm flipH="1" flipV="1">
            <a:off x="6153150" y="2747963"/>
            <a:ext cx="1900238" cy="38100"/>
          </a:xfrm>
          <a:prstGeom prst="line">
            <a:avLst/>
          </a:prstGeom>
          <a:noFill/>
          <a:ln w="28575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22" name="Line 410"/>
          <p:cNvSpPr>
            <a:spLocks noChangeShapeType="1"/>
          </p:cNvSpPr>
          <p:nvPr/>
        </p:nvSpPr>
        <p:spPr bwMode="auto">
          <a:xfrm>
            <a:off x="8058150" y="2786063"/>
            <a:ext cx="280988" cy="1304925"/>
          </a:xfrm>
          <a:prstGeom prst="line">
            <a:avLst/>
          </a:prstGeom>
          <a:noFill/>
          <a:ln w="28575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23" name="Line 411"/>
          <p:cNvSpPr>
            <a:spLocks noChangeShapeType="1"/>
          </p:cNvSpPr>
          <p:nvPr/>
        </p:nvSpPr>
        <p:spPr bwMode="auto">
          <a:xfrm flipH="1" flipV="1">
            <a:off x="7200900" y="3433763"/>
            <a:ext cx="1133475" cy="657225"/>
          </a:xfrm>
          <a:prstGeom prst="line">
            <a:avLst/>
          </a:prstGeom>
          <a:noFill/>
          <a:ln w="28575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24" name="Line 412"/>
          <p:cNvSpPr>
            <a:spLocks noChangeShapeType="1"/>
          </p:cNvSpPr>
          <p:nvPr/>
        </p:nvSpPr>
        <p:spPr bwMode="auto">
          <a:xfrm flipH="1" flipV="1">
            <a:off x="6329363" y="4029075"/>
            <a:ext cx="2005012" cy="61913"/>
          </a:xfrm>
          <a:prstGeom prst="line">
            <a:avLst/>
          </a:prstGeom>
          <a:noFill/>
          <a:ln w="28575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2126" name="AutoShape 414"/>
          <p:cNvSpPr>
            <a:spLocks/>
          </p:cNvSpPr>
          <p:nvPr/>
        </p:nvSpPr>
        <p:spPr bwMode="auto">
          <a:xfrm>
            <a:off x="5922963" y="1152525"/>
            <a:ext cx="2659062" cy="792163"/>
          </a:xfrm>
          <a:prstGeom prst="borderCallout2">
            <a:avLst>
              <a:gd name="adj1" fmla="val 14431"/>
              <a:gd name="adj2" fmla="val -2866"/>
              <a:gd name="adj3" fmla="val 14431"/>
              <a:gd name="adj4" fmla="val -7940"/>
              <a:gd name="adj5" fmla="val 131866"/>
              <a:gd name="adj6" fmla="val -13194"/>
            </a:avLst>
          </a:prstGeom>
          <a:noFill/>
          <a:ln w="12700" algn="ctr">
            <a:solidFill>
              <a:srgbClr val="003065"/>
            </a:solidFill>
            <a:miter lim="800000"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r>
              <a:rPr lang="en-US" altLang="ko-KR">
                <a:ea typeface="굴림" charset="-127"/>
              </a:rPr>
              <a:t>Voronoi region for upper left node</a:t>
            </a:r>
          </a:p>
        </p:txBody>
      </p:sp>
      <p:grpSp>
        <p:nvGrpSpPr>
          <p:cNvPr id="372129" name="Group 417"/>
          <p:cNvGrpSpPr>
            <a:grpSpLocks/>
          </p:cNvGrpSpPr>
          <p:nvPr/>
        </p:nvGrpSpPr>
        <p:grpSpPr bwMode="auto">
          <a:xfrm>
            <a:off x="4594225" y="5580063"/>
            <a:ext cx="4549775" cy="396875"/>
            <a:chOff x="2554" y="3462"/>
            <a:chExt cx="2866" cy="250"/>
          </a:xfrm>
        </p:grpSpPr>
        <p:sp>
          <p:nvSpPr>
            <p:cNvPr id="372127" name="Line 415"/>
            <p:cNvSpPr>
              <a:spLocks noChangeShapeType="1"/>
            </p:cNvSpPr>
            <p:nvPr/>
          </p:nvSpPr>
          <p:spPr bwMode="auto">
            <a:xfrm>
              <a:off x="2554" y="3586"/>
              <a:ext cx="427" cy="0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endParaRPr lang="ko-KR" altLang="en-US"/>
            </a:p>
          </p:txBody>
        </p:sp>
        <p:sp>
          <p:nvSpPr>
            <p:cNvPr id="372128" name="Text Box 416"/>
            <p:cNvSpPr txBox="1">
              <a:spLocks noChangeArrowheads="1"/>
            </p:cNvSpPr>
            <p:nvPr/>
          </p:nvSpPr>
          <p:spPr bwMode="auto">
            <a:xfrm>
              <a:off x="3036" y="3462"/>
              <a:ext cx="2384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3065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ko-KR">
                  <a:ea typeface="굴림" charset="-127"/>
                </a:rPr>
                <a:t>Edges of Delaunay triangulation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2125" grpId="0" animBg="1"/>
      <p:bldP spid="372109" grpId="0" animBg="1"/>
      <p:bldP spid="372110" grpId="0" animBg="1"/>
      <p:bldP spid="372111" grpId="0" animBg="1"/>
      <p:bldP spid="372112" grpId="0" animBg="1"/>
      <p:bldP spid="372113" grpId="0" animBg="1"/>
      <p:bldP spid="372114" grpId="0" animBg="1"/>
      <p:bldP spid="372115" grpId="0" animBg="1"/>
      <p:bldP spid="372116" grpId="0" animBg="1"/>
      <p:bldP spid="372117" grpId="0" animBg="1"/>
      <p:bldP spid="372118" grpId="0" animBg="1"/>
      <p:bldP spid="372119" grpId="0" animBg="1"/>
      <p:bldP spid="372120" grpId="0" animBg="1"/>
      <p:bldP spid="372121" grpId="0" animBg="1"/>
      <p:bldP spid="372122" grpId="0" animBg="1"/>
      <p:bldP spid="372123" grpId="0" animBg="1"/>
      <p:bldP spid="372124" grpId="0" animBg="1"/>
      <p:bldP spid="372126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43E507-5EBC-4EB3-8CEC-2B6D5E7AB7FD}" type="slidenum">
              <a:rPr lang="en-US" altLang="ko-KR"/>
              <a:pPr/>
              <a:t>19</a:t>
            </a:fld>
            <a:endParaRPr lang="en-US" altLang="ko-KR"/>
          </a:p>
        </p:txBody>
      </p:sp>
      <p:sp>
        <p:nvSpPr>
          <p:cNvPr id="3727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Example: Cone-based topology control</a:t>
            </a:r>
          </a:p>
        </p:txBody>
      </p:sp>
      <p:sp>
        <p:nvSpPr>
          <p:cNvPr id="3727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Assumption: Distance and angle information between nodes is available</a:t>
            </a:r>
          </a:p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Two-phase algorithm</a:t>
            </a:r>
          </a:p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Phase 1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Every node starts with a small transmission power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Increase it until a node has sufficiently many neighbors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What is “sufficient”? – When there is at least one neighbor in each </a:t>
            </a:r>
            <a:r>
              <a:rPr lang="en-US" altLang="ko-KR" b="1" i="1">
                <a:ea typeface="굴림" charset="-127"/>
              </a:rPr>
              <a:t>cone </a:t>
            </a:r>
            <a:r>
              <a:rPr lang="en-US" altLang="ko-KR">
                <a:ea typeface="굴림" charset="-127"/>
              </a:rPr>
              <a:t>of angle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</a:t>
            </a:r>
            <a:r>
              <a:rPr lang="en-US" altLang="ko-KR">
                <a:ea typeface="굴림" charset="-127"/>
              </a:rPr>
              <a:t> 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</a:t>
            </a:r>
            <a:r>
              <a:rPr lang="en-US" altLang="ko-KR">
                <a:ea typeface="굴림" charset="-127"/>
              </a:rPr>
              <a:t> = 5/6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</a:t>
            </a:r>
            <a:r>
              <a:rPr lang="en-US" altLang="ko-KR">
                <a:ea typeface="굴림" charset="-127"/>
              </a:rPr>
              <a:t> is necessary and sufficient condition for connectivity!</a:t>
            </a:r>
          </a:p>
          <a:p>
            <a:pPr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Phase 2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Remove redundant edges: Drop a neighbor w of u if there is a node v of w and u such that sending from u to w directly is less efficient than sending from u via v to w</a:t>
            </a:r>
          </a:p>
          <a:p>
            <a:pPr lvl="1">
              <a:lnSpc>
                <a:spcPct val="90000"/>
              </a:lnSpc>
            </a:pPr>
            <a:r>
              <a:rPr lang="en-US" altLang="ko-KR">
                <a:ea typeface="굴림" charset="-127"/>
              </a:rPr>
              <a:t>Essentially, a local Gabriel graph construction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321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322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A9B9CF-D57E-44B4-9D9E-0CAA8FA831A0}" type="slidenum">
              <a:rPr lang="en-US" altLang="ko-KR"/>
              <a:pPr/>
              <a:t>20</a:t>
            </a:fld>
            <a:endParaRPr lang="en-US" altLang="ko-KR"/>
          </a:p>
        </p:txBody>
      </p:sp>
      <p:sp>
        <p:nvSpPr>
          <p:cNvPr id="3737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Example: Cone-based topology control (2)</a:t>
            </a:r>
          </a:p>
        </p:txBody>
      </p:sp>
      <p:sp>
        <p:nvSpPr>
          <p:cNvPr id="3737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4030663"/>
            <a:ext cx="8488362" cy="2074862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Properties: simple, local construction</a:t>
            </a:r>
          </a:p>
          <a:p>
            <a:r>
              <a:rPr lang="en-US" altLang="ko-KR">
                <a:ea typeface="굴림" charset="-127"/>
              </a:rPr>
              <a:t>Extensions for k-connectivity (Yao graph)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Little exercise: What happens when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</a:t>
            </a:r>
            <a:r>
              <a:rPr lang="en-US" altLang="ko-KR">
                <a:ea typeface="굴림" charset="-127"/>
              </a:rPr>
              <a:t> &lt; or &gt; 5/6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</a:t>
            </a:r>
            <a:r>
              <a:rPr lang="en-US" altLang="ko-KR">
                <a:ea typeface="굴림" charset="-127"/>
              </a:rPr>
              <a:t>?</a:t>
            </a:r>
          </a:p>
        </p:txBody>
      </p:sp>
      <p:grpSp>
        <p:nvGrpSpPr>
          <p:cNvPr id="373764" name="Group 4"/>
          <p:cNvGrpSpPr>
            <a:grpSpLocks/>
          </p:cNvGrpSpPr>
          <p:nvPr/>
        </p:nvGrpSpPr>
        <p:grpSpPr bwMode="auto">
          <a:xfrm rot="13835536">
            <a:off x="3197225" y="1441450"/>
            <a:ext cx="1635125" cy="1635125"/>
            <a:chOff x="1" y="1451"/>
            <a:chExt cx="1689" cy="1689"/>
          </a:xfrm>
        </p:grpSpPr>
        <p:sp>
          <p:nvSpPr>
            <p:cNvPr id="373765" name="AutoShape 5"/>
            <p:cNvSpPr>
              <a:spLocks noChangeArrowheads="1"/>
            </p:cNvSpPr>
            <p:nvPr/>
          </p:nvSpPr>
          <p:spPr bwMode="auto">
            <a:xfrm rot="898223">
              <a:off x="1" y="1451"/>
              <a:ext cx="1689" cy="1689"/>
            </a:xfrm>
            <a:custGeom>
              <a:avLst/>
              <a:gdLst>
                <a:gd name="G0" fmla="+- 2869 0 0"/>
                <a:gd name="G1" fmla="+- -10807737 0 0"/>
                <a:gd name="G2" fmla="+- 0 0 -10807737"/>
                <a:gd name="T0" fmla="*/ 0 256 1"/>
                <a:gd name="T1" fmla="*/ 180 256 1"/>
                <a:gd name="G3" fmla="+- -10807737 T0 T1"/>
                <a:gd name="T2" fmla="*/ 0 256 1"/>
                <a:gd name="T3" fmla="*/ 90 256 1"/>
                <a:gd name="G4" fmla="+- -10807737 T2 T3"/>
                <a:gd name="G5" fmla="*/ G4 2 1"/>
                <a:gd name="T4" fmla="*/ 90 256 1"/>
                <a:gd name="T5" fmla="*/ 0 256 1"/>
                <a:gd name="G6" fmla="+- -10807737 T4 T5"/>
                <a:gd name="G7" fmla="*/ G6 2 1"/>
                <a:gd name="G8" fmla="abs -10807737"/>
                <a:gd name="T6" fmla="*/ 0 256 1"/>
                <a:gd name="T7" fmla="*/ 90 256 1"/>
                <a:gd name="G9" fmla="+- G8 T6 T7"/>
                <a:gd name="G10" fmla="?: G9 G7 G5"/>
                <a:gd name="T8" fmla="*/ 0 256 1"/>
                <a:gd name="T9" fmla="*/ 360 256 1"/>
                <a:gd name="G11" fmla="+- G10 T8 T9"/>
                <a:gd name="G12" fmla="?: G10 G11 G10"/>
                <a:gd name="T10" fmla="*/ 0 256 1"/>
                <a:gd name="T11" fmla="*/ 360 256 1"/>
                <a:gd name="G13" fmla="+- G12 T10 T11"/>
                <a:gd name="G14" fmla="?: G12 G13 G12"/>
                <a:gd name="G15" fmla="+- 0 0 G14"/>
                <a:gd name="G16" fmla="+- 10800 0 0"/>
                <a:gd name="G17" fmla="+- 10800 0 2869"/>
                <a:gd name="G18" fmla="*/ 2869 1 2"/>
                <a:gd name="G19" fmla="+- G18 5400 0"/>
                <a:gd name="G20" fmla="cos G19 -10807737"/>
                <a:gd name="G21" fmla="sin G19 -10807737"/>
                <a:gd name="G22" fmla="+- G20 10800 0"/>
                <a:gd name="G23" fmla="+- G21 10800 0"/>
                <a:gd name="G24" fmla="+- 10800 0 G20"/>
                <a:gd name="G25" fmla="+- 2869 10800 0"/>
                <a:gd name="G26" fmla="?: G9 G17 G25"/>
                <a:gd name="G27" fmla="?: G9 0 21600"/>
                <a:gd name="G28" fmla="cos 10800 -10807737"/>
                <a:gd name="G29" fmla="sin 10800 -10807737"/>
                <a:gd name="G30" fmla="sin 2869 -10807737"/>
                <a:gd name="G31" fmla="+- G28 10800 0"/>
                <a:gd name="G32" fmla="+- G29 10800 0"/>
                <a:gd name="G33" fmla="+- G30 10800 0"/>
                <a:gd name="G34" fmla="?: G4 0 G31"/>
                <a:gd name="G35" fmla="?: -10807737 G34 0"/>
                <a:gd name="G36" fmla="?: G6 G35 G31"/>
                <a:gd name="G37" fmla="+- 21600 0 G36"/>
                <a:gd name="G38" fmla="?: G4 0 G33"/>
                <a:gd name="G39" fmla="?: -10807737 G38 G32"/>
                <a:gd name="G40" fmla="?: G6 G39 0"/>
                <a:gd name="G41" fmla="?: G4 G32 21600"/>
                <a:gd name="G42" fmla="?: G6 G41 G33"/>
                <a:gd name="T12" fmla="*/ 10800 w 21600"/>
                <a:gd name="T13" fmla="*/ 0 h 21600"/>
                <a:gd name="T14" fmla="*/ 4200 w 21600"/>
                <a:gd name="T15" fmla="*/ 9020 h 21600"/>
                <a:gd name="T16" fmla="*/ 10800 w 21600"/>
                <a:gd name="T17" fmla="*/ 7931 h 21600"/>
                <a:gd name="T18" fmla="*/ 17400 w 21600"/>
                <a:gd name="T19" fmla="*/ 9020 h 21600"/>
                <a:gd name="T20" fmla="*/ G36 w 21600"/>
                <a:gd name="T21" fmla="*/ G40 h 21600"/>
                <a:gd name="T22" fmla="*/ G37 w 21600"/>
                <a:gd name="T23" fmla="*/ G42 h 21600"/>
              </a:gdLst>
              <a:ahLst/>
              <a:cxnLst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T20" t="T21" r="T22" b="T23"/>
              <a:pathLst>
                <a:path w="21600" h="21600">
                  <a:moveTo>
                    <a:pt x="8029" y="10053"/>
                  </a:moveTo>
                  <a:cubicBezTo>
                    <a:pt x="8367" y="8801"/>
                    <a:pt x="9503" y="7930"/>
                    <a:pt x="10800" y="7931"/>
                  </a:cubicBezTo>
                  <a:cubicBezTo>
                    <a:pt x="12096" y="7931"/>
                    <a:pt x="13232" y="8801"/>
                    <a:pt x="13570" y="10053"/>
                  </a:cubicBezTo>
                  <a:lnTo>
                    <a:pt x="21227" y="7988"/>
                  </a:lnTo>
                  <a:cubicBezTo>
                    <a:pt x="19957" y="3275"/>
                    <a:pt x="15682" y="-1"/>
                    <a:pt x="10799" y="0"/>
                  </a:cubicBezTo>
                  <a:cubicBezTo>
                    <a:pt x="5917" y="0"/>
                    <a:pt x="1642" y="3275"/>
                    <a:pt x="372" y="7988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3766" name="Line 6"/>
            <p:cNvSpPr>
              <a:spLocks noChangeShapeType="1"/>
            </p:cNvSpPr>
            <p:nvPr/>
          </p:nvSpPr>
          <p:spPr bwMode="auto">
            <a:xfrm flipV="1">
              <a:off x="846" y="1462"/>
              <a:ext cx="219" cy="8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767" name="Text Box 7"/>
            <p:cNvSpPr txBox="1">
              <a:spLocks noChangeArrowheads="1"/>
            </p:cNvSpPr>
            <p:nvPr/>
          </p:nvSpPr>
          <p:spPr bwMode="auto">
            <a:xfrm rot="19689421">
              <a:off x="547" y="1754"/>
              <a:ext cx="536" cy="3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800">
                  <a:latin typeface="Symbol" pitchFamily="18" charset="2"/>
                  <a:ea typeface="굴림" charset="-127"/>
                  <a:sym typeface="Symbol" pitchFamily="18" charset="2"/>
                </a:rPr>
                <a:t></a:t>
              </a:r>
              <a:r>
                <a:rPr lang="en-US" altLang="ko-KR" sz="1800">
                  <a:latin typeface="Symbol" pitchFamily="18" charset="2"/>
                  <a:ea typeface="굴림" charset="-127"/>
                </a:rPr>
                <a:t>/</a:t>
              </a:r>
              <a:r>
                <a:rPr lang="en-US" altLang="ko-KR" sz="1800">
                  <a:ea typeface="굴림" charset="-127"/>
                </a:rPr>
                <a:t>2</a:t>
              </a:r>
            </a:p>
          </p:txBody>
        </p:sp>
        <p:sp>
          <p:nvSpPr>
            <p:cNvPr id="373768" name="Text Box 8"/>
            <p:cNvSpPr txBox="1">
              <a:spLocks noChangeArrowheads="1"/>
            </p:cNvSpPr>
            <p:nvPr/>
          </p:nvSpPr>
          <p:spPr bwMode="auto">
            <a:xfrm rot="24867387">
              <a:off x="926" y="1999"/>
              <a:ext cx="536" cy="3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800">
                  <a:latin typeface="Symbol" pitchFamily="18" charset="2"/>
                  <a:ea typeface="굴림" charset="-127"/>
                  <a:sym typeface="Symbol" pitchFamily="18" charset="2"/>
                </a:rPr>
                <a:t></a:t>
              </a:r>
              <a:r>
                <a:rPr lang="en-US" altLang="ko-KR" sz="1800">
                  <a:latin typeface="Symbol" pitchFamily="18" charset="2"/>
                  <a:ea typeface="굴림" charset="-127"/>
                </a:rPr>
                <a:t>/</a:t>
              </a:r>
              <a:r>
                <a:rPr lang="en-US" altLang="ko-KR" sz="1800">
                  <a:ea typeface="굴림" charset="-127"/>
                </a:rPr>
                <a:t>2</a:t>
              </a:r>
            </a:p>
          </p:txBody>
        </p:sp>
      </p:grpSp>
      <p:grpSp>
        <p:nvGrpSpPr>
          <p:cNvPr id="373769" name="Group 9"/>
          <p:cNvGrpSpPr>
            <a:grpSpLocks/>
          </p:cNvGrpSpPr>
          <p:nvPr/>
        </p:nvGrpSpPr>
        <p:grpSpPr bwMode="auto">
          <a:xfrm rot="19513746">
            <a:off x="3022600" y="1266825"/>
            <a:ext cx="1982788" cy="1982788"/>
            <a:chOff x="1" y="1451"/>
            <a:chExt cx="1689" cy="1689"/>
          </a:xfrm>
        </p:grpSpPr>
        <p:sp>
          <p:nvSpPr>
            <p:cNvPr id="373770" name="AutoShape 10"/>
            <p:cNvSpPr>
              <a:spLocks noChangeArrowheads="1"/>
            </p:cNvSpPr>
            <p:nvPr/>
          </p:nvSpPr>
          <p:spPr bwMode="auto">
            <a:xfrm rot="898223">
              <a:off x="1" y="1451"/>
              <a:ext cx="1689" cy="1689"/>
            </a:xfrm>
            <a:custGeom>
              <a:avLst/>
              <a:gdLst>
                <a:gd name="G0" fmla="+- 2869 0 0"/>
                <a:gd name="G1" fmla="+- -10807737 0 0"/>
                <a:gd name="G2" fmla="+- 0 0 -10807737"/>
                <a:gd name="T0" fmla="*/ 0 256 1"/>
                <a:gd name="T1" fmla="*/ 180 256 1"/>
                <a:gd name="G3" fmla="+- -10807737 T0 T1"/>
                <a:gd name="T2" fmla="*/ 0 256 1"/>
                <a:gd name="T3" fmla="*/ 90 256 1"/>
                <a:gd name="G4" fmla="+- -10807737 T2 T3"/>
                <a:gd name="G5" fmla="*/ G4 2 1"/>
                <a:gd name="T4" fmla="*/ 90 256 1"/>
                <a:gd name="T5" fmla="*/ 0 256 1"/>
                <a:gd name="G6" fmla="+- -10807737 T4 T5"/>
                <a:gd name="G7" fmla="*/ G6 2 1"/>
                <a:gd name="G8" fmla="abs -10807737"/>
                <a:gd name="T6" fmla="*/ 0 256 1"/>
                <a:gd name="T7" fmla="*/ 90 256 1"/>
                <a:gd name="G9" fmla="+- G8 T6 T7"/>
                <a:gd name="G10" fmla="?: G9 G7 G5"/>
                <a:gd name="T8" fmla="*/ 0 256 1"/>
                <a:gd name="T9" fmla="*/ 360 256 1"/>
                <a:gd name="G11" fmla="+- G10 T8 T9"/>
                <a:gd name="G12" fmla="?: G10 G11 G10"/>
                <a:gd name="T10" fmla="*/ 0 256 1"/>
                <a:gd name="T11" fmla="*/ 360 256 1"/>
                <a:gd name="G13" fmla="+- G12 T10 T11"/>
                <a:gd name="G14" fmla="?: G12 G13 G12"/>
                <a:gd name="G15" fmla="+- 0 0 G14"/>
                <a:gd name="G16" fmla="+- 10800 0 0"/>
                <a:gd name="G17" fmla="+- 10800 0 2869"/>
                <a:gd name="G18" fmla="*/ 2869 1 2"/>
                <a:gd name="G19" fmla="+- G18 5400 0"/>
                <a:gd name="G20" fmla="cos G19 -10807737"/>
                <a:gd name="G21" fmla="sin G19 -10807737"/>
                <a:gd name="G22" fmla="+- G20 10800 0"/>
                <a:gd name="G23" fmla="+- G21 10800 0"/>
                <a:gd name="G24" fmla="+- 10800 0 G20"/>
                <a:gd name="G25" fmla="+- 2869 10800 0"/>
                <a:gd name="G26" fmla="?: G9 G17 G25"/>
                <a:gd name="G27" fmla="?: G9 0 21600"/>
                <a:gd name="G28" fmla="cos 10800 -10807737"/>
                <a:gd name="G29" fmla="sin 10800 -10807737"/>
                <a:gd name="G30" fmla="sin 2869 -10807737"/>
                <a:gd name="G31" fmla="+- G28 10800 0"/>
                <a:gd name="G32" fmla="+- G29 10800 0"/>
                <a:gd name="G33" fmla="+- G30 10800 0"/>
                <a:gd name="G34" fmla="?: G4 0 G31"/>
                <a:gd name="G35" fmla="?: -10807737 G34 0"/>
                <a:gd name="G36" fmla="?: G6 G35 G31"/>
                <a:gd name="G37" fmla="+- 21600 0 G36"/>
                <a:gd name="G38" fmla="?: G4 0 G33"/>
                <a:gd name="G39" fmla="?: -10807737 G38 G32"/>
                <a:gd name="G40" fmla="?: G6 G39 0"/>
                <a:gd name="G41" fmla="?: G4 G32 21600"/>
                <a:gd name="G42" fmla="?: G6 G41 G33"/>
                <a:gd name="T12" fmla="*/ 10800 w 21600"/>
                <a:gd name="T13" fmla="*/ 0 h 21600"/>
                <a:gd name="T14" fmla="*/ 4200 w 21600"/>
                <a:gd name="T15" fmla="*/ 9020 h 21600"/>
                <a:gd name="T16" fmla="*/ 10800 w 21600"/>
                <a:gd name="T17" fmla="*/ 7931 h 21600"/>
                <a:gd name="T18" fmla="*/ 17400 w 21600"/>
                <a:gd name="T19" fmla="*/ 9020 h 21600"/>
                <a:gd name="T20" fmla="*/ G36 w 21600"/>
                <a:gd name="T21" fmla="*/ G40 h 21600"/>
                <a:gd name="T22" fmla="*/ G37 w 21600"/>
                <a:gd name="T23" fmla="*/ G42 h 21600"/>
              </a:gdLst>
              <a:ahLst/>
              <a:cxnLst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T20" t="T21" r="T22" b="T23"/>
              <a:pathLst>
                <a:path w="21600" h="21600">
                  <a:moveTo>
                    <a:pt x="8029" y="10053"/>
                  </a:moveTo>
                  <a:cubicBezTo>
                    <a:pt x="8367" y="8801"/>
                    <a:pt x="9503" y="7930"/>
                    <a:pt x="10800" y="7931"/>
                  </a:cubicBezTo>
                  <a:cubicBezTo>
                    <a:pt x="12096" y="7931"/>
                    <a:pt x="13232" y="8801"/>
                    <a:pt x="13570" y="10053"/>
                  </a:cubicBezTo>
                  <a:lnTo>
                    <a:pt x="21227" y="7988"/>
                  </a:lnTo>
                  <a:cubicBezTo>
                    <a:pt x="19957" y="3275"/>
                    <a:pt x="15682" y="-1"/>
                    <a:pt x="10799" y="0"/>
                  </a:cubicBezTo>
                  <a:cubicBezTo>
                    <a:pt x="5917" y="0"/>
                    <a:pt x="1642" y="3275"/>
                    <a:pt x="372" y="7988"/>
                  </a:cubicBezTo>
                  <a:close/>
                </a:path>
              </a:pathLst>
            </a:custGeom>
            <a:solidFill>
              <a:schemeClr val="fol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3771" name="Line 11"/>
            <p:cNvSpPr>
              <a:spLocks noChangeShapeType="1"/>
            </p:cNvSpPr>
            <p:nvPr/>
          </p:nvSpPr>
          <p:spPr bwMode="auto">
            <a:xfrm flipV="1">
              <a:off x="846" y="1462"/>
              <a:ext cx="219" cy="8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772" name="Text Box 12"/>
            <p:cNvSpPr txBox="1">
              <a:spLocks noChangeArrowheads="1"/>
            </p:cNvSpPr>
            <p:nvPr/>
          </p:nvSpPr>
          <p:spPr bwMode="auto">
            <a:xfrm rot="19689421">
              <a:off x="528" y="1788"/>
              <a:ext cx="443" cy="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folHlink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800">
                  <a:latin typeface="Symbol" pitchFamily="18" charset="2"/>
                  <a:ea typeface="굴림" charset="-127"/>
                  <a:sym typeface="Symbol" pitchFamily="18" charset="2"/>
                </a:rPr>
                <a:t></a:t>
              </a:r>
              <a:r>
                <a:rPr lang="en-US" altLang="ko-KR" sz="1800">
                  <a:latin typeface="Symbol" pitchFamily="18" charset="2"/>
                  <a:ea typeface="굴림" charset="-127"/>
                </a:rPr>
                <a:t>/</a:t>
              </a:r>
              <a:r>
                <a:rPr lang="en-US" altLang="ko-KR" sz="1800">
                  <a:ea typeface="굴림" charset="-127"/>
                </a:rPr>
                <a:t>2</a:t>
              </a:r>
            </a:p>
          </p:txBody>
        </p:sp>
        <p:sp>
          <p:nvSpPr>
            <p:cNvPr id="373773" name="Text Box 13"/>
            <p:cNvSpPr txBox="1">
              <a:spLocks noChangeArrowheads="1"/>
            </p:cNvSpPr>
            <p:nvPr/>
          </p:nvSpPr>
          <p:spPr bwMode="auto">
            <a:xfrm rot="24867387">
              <a:off x="963" y="1963"/>
              <a:ext cx="442" cy="313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800">
                  <a:latin typeface="Symbol" pitchFamily="18" charset="2"/>
                  <a:ea typeface="굴림" charset="-127"/>
                  <a:sym typeface="Symbol" pitchFamily="18" charset="2"/>
                </a:rPr>
                <a:t></a:t>
              </a:r>
              <a:r>
                <a:rPr lang="en-US" altLang="ko-KR" sz="1800">
                  <a:latin typeface="Symbol" pitchFamily="18" charset="2"/>
                  <a:ea typeface="굴림" charset="-127"/>
                </a:rPr>
                <a:t>/</a:t>
              </a:r>
              <a:r>
                <a:rPr lang="en-US" altLang="ko-KR" sz="1800">
                  <a:ea typeface="굴림" charset="-127"/>
                </a:rPr>
                <a:t>2</a:t>
              </a:r>
            </a:p>
          </p:txBody>
        </p:sp>
      </p:grpSp>
      <p:grpSp>
        <p:nvGrpSpPr>
          <p:cNvPr id="373774" name="Group 14"/>
          <p:cNvGrpSpPr>
            <a:grpSpLocks/>
          </p:cNvGrpSpPr>
          <p:nvPr/>
        </p:nvGrpSpPr>
        <p:grpSpPr bwMode="auto">
          <a:xfrm rot="25209728">
            <a:off x="2838450" y="1082675"/>
            <a:ext cx="2352675" cy="2352675"/>
            <a:chOff x="1" y="1451"/>
            <a:chExt cx="1689" cy="1689"/>
          </a:xfrm>
        </p:grpSpPr>
        <p:sp>
          <p:nvSpPr>
            <p:cNvPr id="373775" name="AutoShape 15"/>
            <p:cNvSpPr>
              <a:spLocks noChangeArrowheads="1"/>
            </p:cNvSpPr>
            <p:nvPr/>
          </p:nvSpPr>
          <p:spPr bwMode="auto">
            <a:xfrm rot="898223">
              <a:off x="1" y="1451"/>
              <a:ext cx="1689" cy="1689"/>
            </a:xfrm>
            <a:custGeom>
              <a:avLst/>
              <a:gdLst>
                <a:gd name="G0" fmla="+- 2869 0 0"/>
                <a:gd name="G1" fmla="+- -10807737 0 0"/>
                <a:gd name="G2" fmla="+- 0 0 -10807737"/>
                <a:gd name="T0" fmla="*/ 0 256 1"/>
                <a:gd name="T1" fmla="*/ 180 256 1"/>
                <a:gd name="G3" fmla="+- -10807737 T0 T1"/>
                <a:gd name="T2" fmla="*/ 0 256 1"/>
                <a:gd name="T3" fmla="*/ 90 256 1"/>
                <a:gd name="G4" fmla="+- -10807737 T2 T3"/>
                <a:gd name="G5" fmla="*/ G4 2 1"/>
                <a:gd name="T4" fmla="*/ 90 256 1"/>
                <a:gd name="T5" fmla="*/ 0 256 1"/>
                <a:gd name="G6" fmla="+- -10807737 T4 T5"/>
                <a:gd name="G7" fmla="*/ G6 2 1"/>
                <a:gd name="G8" fmla="abs -10807737"/>
                <a:gd name="T6" fmla="*/ 0 256 1"/>
                <a:gd name="T7" fmla="*/ 90 256 1"/>
                <a:gd name="G9" fmla="+- G8 T6 T7"/>
                <a:gd name="G10" fmla="?: G9 G7 G5"/>
                <a:gd name="T8" fmla="*/ 0 256 1"/>
                <a:gd name="T9" fmla="*/ 360 256 1"/>
                <a:gd name="G11" fmla="+- G10 T8 T9"/>
                <a:gd name="G12" fmla="?: G10 G11 G10"/>
                <a:gd name="T10" fmla="*/ 0 256 1"/>
                <a:gd name="T11" fmla="*/ 360 256 1"/>
                <a:gd name="G13" fmla="+- G12 T10 T11"/>
                <a:gd name="G14" fmla="?: G12 G13 G12"/>
                <a:gd name="G15" fmla="+- 0 0 G14"/>
                <a:gd name="G16" fmla="+- 10800 0 0"/>
                <a:gd name="G17" fmla="+- 10800 0 2869"/>
                <a:gd name="G18" fmla="*/ 2869 1 2"/>
                <a:gd name="G19" fmla="+- G18 5400 0"/>
                <a:gd name="G20" fmla="cos G19 -10807737"/>
                <a:gd name="G21" fmla="sin G19 -10807737"/>
                <a:gd name="G22" fmla="+- G20 10800 0"/>
                <a:gd name="G23" fmla="+- G21 10800 0"/>
                <a:gd name="G24" fmla="+- 10800 0 G20"/>
                <a:gd name="G25" fmla="+- 2869 10800 0"/>
                <a:gd name="G26" fmla="?: G9 G17 G25"/>
                <a:gd name="G27" fmla="?: G9 0 21600"/>
                <a:gd name="G28" fmla="cos 10800 -10807737"/>
                <a:gd name="G29" fmla="sin 10800 -10807737"/>
                <a:gd name="G30" fmla="sin 2869 -10807737"/>
                <a:gd name="G31" fmla="+- G28 10800 0"/>
                <a:gd name="G32" fmla="+- G29 10800 0"/>
                <a:gd name="G33" fmla="+- G30 10800 0"/>
                <a:gd name="G34" fmla="?: G4 0 G31"/>
                <a:gd name="G35" fmla="?: -10807737 G34 0"/>
                <a:gd name="G36" fmla="?: G6 G35 G31"/>
                <a:gd name="G37" fmla="+- 21600 0 G36"/>
                <a:gd name="G38" fmla="?: G4 0 G33"/>
                <a:gd name="G39" fmla="?: -10807737 G38 G32"/>
                <a:gd name="G40" fmla="?: G6 G39 0"/>
                <a:gd name="G41" fmla="?: G4 G32 21600"/>
                <a:gd name="G42" fmla="?: G6 G41 G33"/>
                <a:gd name="T12" fmla="*/ 10800 w 21600"/>
                <a:gd name="T13" fmla="*/ 0 h 21600"/>
                <a:gd name="T14" fmla="*/ 4200 w 21600"/>
                <a:gd name="T15" fmla="*/ 9020 h 21600"/>
                <a:gd name="T16" fmla="*/ 10800 w 21600"/>
                <a:gd name="T17" fmla="*/ 7931 h 21600"/>
                <a:gd name="T18" fmla="*/ 17400 w 21600"/>
                <a:gd name="T19" fmla="*/ 9020 h 21600"/>
                <a:gd name="T20" fmla="*/ G36 w 21600"/>
                <a:gd name="T21" fmla="*/ G40 h 21600"/>
                <a:gd name="T22" fmla="*/ G37 w 21600"/>
                <a:gd name="T23" fmla="*/ G42 h 21600"/>
              </a:gdLst>
              <a:ahLst/>
              <a:cxnLst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T20" t="T21" r="T22" b="T23"/>
              <a:pathLst>
                <a:path w="21600" h="21600">
                  <a:moveTo>
                    <a:pt x="8029" y="10053"/>
                  </a:moveTo>
                  <a:cubicBezTo>
                    <a:pt x="8367" y="8801"/>
                    <a:pt x="9503" y="7930"/>
                    <a:pt x="10800" y="7931"/>
                  </a:cubicBezTo>
                  <a:cubicBezTo>
                    <a:pt x="12096" y="7931"/>
                    <a:pt x="13232" y="8801"/>
                    <a:pt x="13570" y="10053"/>
                  </a:cubicBezTo>
                  <a:lnTo>
                    <a:pt x="21227" y="7988"/>
                  </a:lnTo>
                  <a:cubicBezTo>
                    <a:pt x="19957" y="3275"/>
                    <a:pt x="15682" y="-1"/>
                    <a:pt x="10799" y="0"/>
                  </a:cubicBezTo>
                  <a:cubicBezTo>
                    <a:pt x="5917" y="0"/>
                    <a:pt x="1642" y="3275"/>
                    <a:pt x="372" y="7988"/>
                  </a:cubicBezTo>
                  <a:close/>
                </a:path>
              </a:pathLst>
            </a:custGeom>
            <a:solidFill>
              <a:srgbClr val="FFFF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3776" name="Line 16"/>
            <p:cNvSpPr>
              <a:spLocks noChangeShapeType="1"/>
            </p:cNvSpPr>
            <p:nvPr/>
          </p:nvSpPr>
          <p:spPr bwMode="auto">
            <a:xfrm flipV="1">
              <a:off x="846" y="1462"/>
              <a:ext cx="219" cy="8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777" name="Text Box 17"/>
            <p:cNvSpPr txBox="1">
              <a:spLocks noChangeArrowheads="1"/>
            </p:cNvSpPr>
            <p:nvPr/>
          </p:nvSpPr>
          <p:spPr bwMode="auto">
            <a:xfrm rot="19689421">
              <a:off x="517" y="1812"/>
              <a:ext cx="373" cy="264"/>
            </a:xfrm>
            <a:prstGeom prst="rect">
              <a:avLst/>
            </a:prstGeom>
            <a:solidFill>
              <a:srgbClr val="FFFF6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800">
                  <a:latin typeface="Symbol" pitchFamily="18" charset="2"/>
                  <a:ea typeface="굴림" charset="-127"/>
                  <a:sym typeface="Symbol" pitchFamily="18" charset="2"/>
                </a:rPr>
                <a:t></a:t>
              </a:r>
              <a:r>
                <a:rPr lang="en-US" altLang="ko-KR" sz="1800">
                  <a:latin typeface="Symbol" pitchFamily="18" charset="2"/>
                  <a:ea typeface="굴림" charset="-127"/>
                </a:rPr>
                <a:t>/</a:t>
              </a:r>
              <a:r>
                <a:rPr lang="en-US" altLang="ko-KR" sz="1800">
                  <a:ea typeface="굴림" charset="-127"/>
                </a:rPr>
                <a:t>2</a:t>
              </a:r>
            </a:p>
          </p:txBody>
        </p:sp>
        <p:sp>
          <p:nvSpPr>
            <p:cNvPr id="373778" name="Text Box 18"/>
            <p:cNvSpPr txBox="1">
              <a:spLocks noChangeArrowheads="1"/>
            </p:cNvSpPr>
            <p:nvPr/>
          </p:nvSpPr>
          <p:spPr bwMode="auto">
            <a:xfrm rot="24867387">
              <a:off x="996" y="1950"/>
              <a:ext cx="373" cy="2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800">
                  <a:latin typeface="Symbol" pitchFamily="18" charset="2"/>
                  <a:ea typeface="굴림" charset="-127"/>
                  <a:sym typeface="Symbol" pitchFamily="18" charset="2"/>
                </a:rPr>
                <a:t></a:t>
              </a:r>
              <a:r>
                <a:rPr lang="en-US" altLang="ko-KR" sz="1800">
                  <a:latin typeface="Symbol" pitchFamily="18" charset="2"/>
                  <a:ea typeface="굴림" charset="-127"/>
                </a:rPr>
                <a:t>/</a:t>
              </a:r>
              <a:r>
                <a:rPr lang="en-US" altLang="ko-KR" sz="1800">
                  <a:ea typeface="굴림" charset="-127"/>
                </a:rPr>
                <a:t>2</a:t>
              </a:r>
            </a:p>
          </p:txBody>
        </p:sp>
      </p:grpSp>
      <p:grpSp>
        <p:nvGrpSpPr>
          <p:cNvPr id="373779" name="Group 19"/>
          <p:cNvGrpSpPr>
            <a:grpSpLocks/>
          </p:cNvGrpSpPr>
          <p:nvPr/>
        </p:nvGrpSpPr>
        <p:grpSpPr bwMode="auto">
          <a:xfrm rot="5400000">
            <a:off x="2432050" y="676275"/>
            <a:ext cx="3165475" cy="3165475"/>
            <a:chOff x="1" y="1451"/>
            <a:chExt cx="1689" cy="1689"/>
          </a:xfrm>
        </p:grpSpPr>
        <p:sp>
          <p:nvSpPr>
            <p:cNvPr id="373780" name="AutoShape 20"/>
            <p:cNvSpPr>
              <a:spLocks noChangeArrowheads="1"/>
            </p:cNvSpPr>
            <p:nvPr/>
          </p:nvSpPr>
          <p:spPr bwMode="auto">
            <a:xfrm rot="898223">
              <a:off x="1" y="1451"/>
              <a:ext cx="1689" cy="1689"/>
            </a:xfrm>
            <a:custGeom>
              <a:avLst/>
              <a:gdLst>
                <a:gd name="G0" fmla="+- 2869 0 0"/>
                <a:gd name="G1" fmla="+- -10807737 0 0"/>
                <a:gd name="G2" fmla="+- 0 0 -10807737"/>
                <a:gd name="T0" fmla="*/ 0 256 1"/>
                <a:gd name="T1" fmla="*/ 180 256 1"/>
                <a:gd name="G3" fmla="+- -10807737 T0 T1"/>
                <a:gd name="T2" fmla="*/ 0 256 1"/>
                <a:gd name="T3" fmla="*/ 90 256 1"/>
                <a:gd name="G4" fmla="+- -10807737 T2 T3"/>
                <a:gd name="G5" fmla="*/ G4 2 1"/>
                <a:gd name="T4" fmla="*/ 90 256 1"/>
                <a:gd name="T5" fmla="*/ 0 256 1"/>
                <a:gd name="G6" fmla="+- -10807737 T4 T5"/>
                <a:gd name="G7" fmla="*/ G6 2 1"/>
                <a:gd name="G8" fmla="abs -10807737"/>
                <a:gd name="T6" fmla="*/ 0 256 1"/>
                <a:gd name="T7" fmla="*/ 90 256 1"/>
                <a:gd name="G9" fmla="+- G8 T6 T7"/>
                <a:gd name="G10" fmla="?: G9 G7 G5"/>
                <a:gd name="T8" fmla="*/ 0 256 1"/>
                <a:gd name="T9" fmla="*/ 360 256 1"/>
                <a:gd name="G11" fmla="+- G10 T8 T9"/>
                <a:gd name="G12" fmla="?: G10 G11 G10"/>
                <a:gd name="T10" fmla="*/ 0 256 1"/>
                <a:gd name="T11" fmla="*/ 360 256 1"/>
                <a:gd name="G13" fmla="+- G12 T10 T11"/>
                <a:gd name="G14" fmla="?: G12 G13 G12"/>
                <a:gd name="G15" fmla="+- 0 0 G14"/>
                <a:gd name="G16" fmla="+- 10800 0 0"/>
                <a:gd name="G17" fmla="+- 10800 0 2869"/>
                <a:gd name="G18" fmla="*/ 2869 1 2"/>
                <a:gd name="G19" fmla="+- G18 5400 0"/>
                <a:gd name="G20" fmla="cos G19 -10807737"/>
                <a:gd name="G21" fmla="sin G19 -10807737"/>
                <a:gd name="G22" fmla="+- G20 10800 0"/>
                <a:gd name="G23" fmla="+- G21 10800 0"/>
                <a:gd name="G24" fmla="+- 10800 0 G20"/>
                <a:gd name="G25" fmla="+- 2869 10800 0"/>
                <a:gd name="G26" fmla="?: G9 G17 G25"/>
                <a:gd name="G27" fmla="?: G9 0 21600"/>
                <a:gd name="G28" fmla="cos 10800 -10807737"/>
                <a:gd name="G29" fmla="sin 10800 -10807737"/>
                <a:gd name="G30" fmla="sin 2869 -10807737"/>
                <a:gd name="G31" fmla="+- G28 10800 0"/>
                <a:gd name="G32" fmla="+- G29 10800 0"/>
                <a:gd name="G33" fmla="+- G30 10800 0"/>
                <a:gd name="G34" fmla="?: G4 0 G31"/>
                <a:gd name="G35" fmla="?: -10807737 G34 0"/>
                <a:gd name="G36" fmla="?: G6 G35 G31"/>
                <a:gd name="G37" fmla="+- 21600 0 G36"/>
                <a:gd name="G38" fmla="?: G4 0 G33"/>
                <a:gd name="G39" fmla="?: -10807737 G38 G32"/>
                <a:gd name="G40" fmla="?: G6 G39 0"/>
                <a:gd name="G41" fmla="?: G4 G32 21600"/>
                <a:gd name="G42" fmla="?: G6 G41 G33"/>
                <a:gd name="T12" fmla="*/ 10800 w 21600"/>
                <a:gd name="T13" fmla="*/ 0 h 21600"/>
                <a:gd name="T14" fmla="*/ 4200 w 21600"/>
                <a:gd name="T15" fmla="*/ 9020 h 21600"/>
                <a:gd name="T16" fmla="*/ 10800 w 21600"/>
                <a:gd name="T17" fmla="*/ 7931 h 21600"/>
                <a:gd name="T18" fmla="*/ 17400 w 21600"/>
                <a:gd name="T19" fmla="*/ 9020 h 21600"/>
                <a:gd name="T20" fmla="*/ G36 w 21600"/>
                <a:gd name="T21" fmla="*/ G40 h 21600"/>
                <a:gd name="T22" fmla="*/ G37 w 21600"/>
                <a:gd name="T23" fmla="*/ G42 h 21600"/>
              </a:gdLst>
              <a:ahLst/>
              <a:cxnLst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T20" t="T21" r="T22" b="T23"/>
              <a:pathLst>
                <a:path w="21600" h="21600">
                  <a:moveTo>
                    <a:pt x="8029" y="10053"/>
                  </a:moveTo>
                  <a:cubicBezTo>
                    <a:pt x="8367" y="8801"/>
                    <a:pt x="9503" y="7930"/>
                    <a:pt x="10800" y="7931"/>
                  </a:cubicBezTo>
                  <a:cubicBezTo>
                    <a:pt x="12096" y="7931"/>
                    <a:pt x="13232" y="8801"/>
                    <a:pt x="13570" y="10053"/>
                  </a:cubicBezTo>
                  <a:lnTo>
                    <a:pt x="21227" y="7988"/>
                  </a:lnTo>
                  <a:cubicBezTo>
                    <a:pt x="19957" y="3275"/>
                    <a:pt x="15682" y="-1"/>
                    <a:pt x="10799" y="0"/>
                  </a:cubicBezTo>
                  <a:cubicBezTo>
                    <a:pt x="5917" y="0"/>
                    <a:pt x="1642" y="3275"/>
                    <a:pt x="372" y="7988"/>
                  </a:cubicBez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3781" name="Line 21"/>
            <p:cNvSpPr>
              <a:spLocks noChangeShapeType="1"/>
            </p:cNvSpPr>
            <p:nvPr/>
          </p:nvSpPr>
          <p:spPr bwMode="auto">
            <a:xfrm flipV="1">
              <a:off x="846" y="1462"/>
              <a:ext cx="219" cy="8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782" name="Text Box 22"/>
            <p:cNvSpPr txBox="1">
              <a:spLocks noChangeArrowheads="1"/>
            </p:cNvSpPr>
            <p:nvPr/>
          </p:nvSpPr>
          <p:spPr bwMode="auto">
            <a:xfrm rot="19689421">
              <a:off x="505" y="1842"/>
              <a:ext cx="277" cy="1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800">
                  <a:latin typeface="Symbol" pitchFamily="18" charset="2"/>
                  <a:ea typeface="굴림" charset="-127"/>
                  <a:sym typeface="Symbol" pitchFamily="18" charset="2"/>
                </a:rPr>
                <a:t></a:t>
              </a:r>
              <a:r>
                <a:rPr lang="en-US" altLang="ko-KR" sz="1800">
                  <a:latin typeface="Symbol" pitchFamily="18" charset="2"/>
                  <a:ea typeface="굴림" charset="-127"/>
                </a:rPr>
                <a:t>/</a:t>
              </a:r>
              <a:r>
                <a:rPr lang="en-US" altLang="ko-KR" sz="1800">
                  <a:ea typeface="굴림" charset="-127"/>
                </a:rPr>
                <a:t>2</a:t>
              </a:r>
            </a:p>
          </p:txBody>
        </p:sp>
        <p:sp>
          <p:nvSpPr>
            <p:cNvPr id="373783" name="Text Box 23"/>
            <p:cNvSpPr txBox="1">
              <a:spLocks noChangeArrowheads="1"/>
            </p:cNvSpPr>
            <p:nvPr/>
          </p:nvSpPr>
          <p:spPr bwMode="auto">
            <a:xfrm rot="24867387">
              <a:off x="1042" y="1928"/>
              <a:ext cx="277" cy="19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66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altLang="ko-KR" sz="1800">
                  <a:latin typeface="Symbol" pitchFamily="18" charset="2"/>
                  <a:ea typeface="굴림" charset="-127"/>
                  <a:sym typeface="Symbol" pitchFamily="18" charset="2"/>
                </a:rPr>
                <a:t></a:t>
              </a:r>
              <a:r>
                <a:rPr lang="en-US" altLang="ko-KR" sz="1800">
                  <a:latin typeface="Symbol" pitchFamily="18" charset="2"/>
                  <a:ea typeface="굴림" charset="-127"/>
                </a:rPr>
                <a:t>/</a:t>
              </a:r>
              <a:r>
                <a:rPr lang="en-US" altLang="ko-KR" sz="1800">
                  <a:ea typeface="굴림" charset="-127"/>
                </a:rPr>
                <a:t>2</a:t>
              </a:r>
            </a:p>
          </p:txBody>
        </p:sp>
      </p:grpSp>
      <p:grpSp>
        <p:nvGrpSpPr>
          <p:cNvPr id="373784" name="Group 24"/>
          <p:cNvGrpSpPr>
            <a:grpSpLocks/>
          </p:cNvGrpSpPr>
          <p:nvPr/>
        </p:nvGrpSpPr>
        <p:grpSpPr bwMode="auto">
          <a:xfrm>
            <a:off x="3189288" y="2563813"/>
            <a:ext cx="609600" cy="252412"/>
            <a:chOff x="3193" y="2207"/>
            <a:chExt cx="440" cy="183"/>
          </a:xfrm>
        </p:grpSpPr>
        <p:grpSp>
          <p:nvGrpSpPr>
            <p:cNvPr id="373785" name="Group 25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3786" name="Freeform 2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87" name="Freeform 2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88" name="Freeform 2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89" name="Freeform 2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90" name="Freeform 3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91" name="Freeform 3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92" name="Freeform 3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93" name="Freeform 3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94" name="Freeform 3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95" name="Line 3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96" name="Line 3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797" name="Oval 3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3798" name="AutoShape 38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3799" name="AutoShape 39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800" name="Rectangle 40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801" name="Freeform 41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02" name="Freeform 42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03" name="Freeform 43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04" name="Freeform 44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05" name="Freeform 45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06" name="Freeform 46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07" name="Freeform 47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08" name="Freeform 48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09" name="Freeform 49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10" name="Freeform 50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11" name="Freeform 51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12" name="Freeform 52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3813" name="AutoShape 53"/>
            <p:cNvCxnSpPr>
              <a:cxnSpLocks noChangeShapeType="1"/>
              <a:stCxn id="373807" idx="3"/>
              <a:endCxn id="373794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14" name="AutoShape 54"/>
            <p:cNvCxnSpPr>
              <a:cxnSpLocks noChangeShapeType="1"/>
              <a:stCxn id="373808" idx="3"/>
              <a:endCxn id="373794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15" name="AutoShape 55"/>
            <p:cNvCxnSpPr>
              <a:cxnSpLocks noChangeShapeType="1"/>
              <a:stCxn id="373803" idx="3"/>
              <a:endCxn id="373809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16" name="AutoShape 56"/>
            <p:cNvCxnSpPr>
              <a:cxnSpLocks noChangeShapeType="1"/>
              <a:stCxn id="373804" idx="3"/>
              <a:endCxn id="373810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17" name="AutoShape 57"/>
            <p:cNvCxnSpPr>
              <a:cxnSpLocks noChangeShapeType="1"/>
              <a:stCxn id="373805" idx="3"/>
              <a:endCxn id="373811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18" name="AutoShape 58"/>
            <p:cNvCxnSpPr>
              <a:cxnSpLocks noChangeShapeType="1"/>
              <a:stCxn id="373806" idx="3"/>
              <a:endCxn id="373812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19" name="AutoShape 59"/>
            <p:cNvCxnSpPr>
              <a:cxnSpLocks noChangeShapeType="1"/>
              <a:stCxn id="373801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20" name="AutoShape 60"/>
            <p:cNvCxnSpPr>
              <a:cxnSpLocks noChangeShapeType="1"/>
              <a:stCxn id="373802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3821" name="Group 61"/>
          <p:cNvGrpSpPr>
            <a:grpSpLocks/>
          </p:cNvGrpSpPr>
          <p:nvPr/>
        </p:nvGrpSpPr>
        <p:grpSpPr bwMode="auto">
          <a:xfrm>
            <a:off x="5422900" y="2620963"/>
            <a:ext cx="609600" cy="252412"/>
            <a:chOff x="3193" y="2207"/>
            <a:chExt cx="440" cy="183"/>
          </a:xfrm>
        </p:grpSpPr>
        <p:grpSp>
          <p:nvGrpSpPr>
            <p:cNvPr id="373822" name="Group 62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3823" name="Freeform 6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24" name="Freeform 6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25" name="Freeform 6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26" name="Freeform 6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27" name="Freeform 6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28" name="Freeform 6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29" name="Freeform 6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30" name="Freeform 7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31" name="Freeform 7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32" name="Line 7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33" name="Line 7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34" name="Oval 7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3835" name="AutoShape 75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3836" name="AutoShape 76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837" name="Rectangle 77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838" name="Freeform 78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39" name="Freeform 79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40" name="Freeform 80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41" name="Freeform 81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42" name="Freeform 82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43" name="Freeform 83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44" name="Freeform 84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45" name="Freeform 85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46" name="Freeform 86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47" name="Freeform 87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48" name="Freeform 88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49" name="Freeform 89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3850" name="AutoShape 90"/>
            <p:cNvCxnSpPr>
              <a:cxnSpLocks noChangeShapeType="1"/>
              <a:stCxn id="373844" idx="3"/>
              <a:endCxn id="373831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51" name="AutoShape 91"/>
            <p:cNvCxnSpPr>
              <a:cxnSpLocks noChangeShapeType="1"/>
              <a:stCxn id="373845" idx="3"/>
              <a:endCxn id="373831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52" name="AutoShape 92"/>
            <p:cNvCxnSpPr>
              <a:cxnSpLocks noChangeShapeType="1"/>
              <a:stCxn id="373840" idx="3"/>
              <a:endCxn id="373846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53" name="AutoShape 93"/>
            <p:cNvCxnSpPr>
              <a:cxnSpLocks noChangeShapeType="1"/>
              <a:stCxn id="373841" idx="3"/>
              <a:endCxn id="373847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54" name="AutoShape 94"/>
            <p:cNvCxnSpPr>
              <a:cxnSpLocks noChangeShapeType="1"/>
              <a:stCxn id="373842" idx="3"/>
              <a:endCxn id="373848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55" name="AutoShape 95"/>
            <p:cNvCxnSpPr>
              <a:cxnSpLocks noChangeShapeType="1"/>
              <a:stCxn id="373843" idx="3"/>
              <a:endCxn id="373849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56" name="AutoShape 96"/>
            <p:cNvCxnSpPr>
              <a:cxnSpLocks noChangeShapeType="1"/>
              <a:stCxn id="373838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57" name="AutoShape 97"/>
            <p:cNvCxnSpPr>
              <a:cxnSpLocks noChangeShapeType="1"/>
              <a:stCxn id="373839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3858" name="Group 98"/>
          <p:cNvGrpSpPr>
            <a:grpSpLocks/>
          </p:cNvGrpSpPr>
          <p:nvPr/>
        </p:nvGrpSpPr>
        <p:grpSpPr bwMode="auto">
          <a:xfrm>
            <a:off x="5065713" y="1911350"/>
            <a:ext cx="609600" cy="252413"/>
            <a:chOff x="3193" y="2207"/>
            <a:chExt cx="440" cy="183"/>
          </a:xfrm>
        </p:grpSpPr>
        <p:grpSp>
          <p:nvGrpSpPr>
            <p:cNvPr id="373859" name="Group 99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3860" name="Freeform 10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61" name="Freeform 10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62" name="Freeform 10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63" name="Freeform 10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64" name="Freeform 10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65" name="Freeform 10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66" name="Freeform 10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67" name="Freeform 10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68" name="Freeform 10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69" name="Line 10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70" name="Line 11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71" name="Oval 11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3872" name="AutoShape 112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3873" name="AutoShape 113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874" name="Rectangle 114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875" name="Freeform 115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76" name="Freeform 116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77" name="Freeform 117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78" name="Freeform 118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79" name="Freeform 119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80" name="Freeform 120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81" name="Freeform 121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82" name="Freeform 122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83" name="Freeform 123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84" name="Freeform 124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85" name="Freeform 125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886" name="Freeform 126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3887" name="AutoShape 127"/>
            <p:cNvCxnSpPr>
              <a:cxnSpLocks noChangeShapeType="1"/>
              <a:stCxn id="373881" idx="3"/>
              <a:endCxn id="373868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88" name="AutoShape 128"/>
            <p:cNvCxnSpPr>
              <a:cxnSpLocks noChangeShapeType="1"/>
              <a:stCxn id="373882" idx="3"/>
              <a:endCxn id="373868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89" name="AutoShape 129"/>
            <p:cNvCxnSpPr>
              <a:cxnSpLocks noChangeShapeType="1"/>
              <a:stCxn id="373877" idx="3"/>
              <a:endCxn id="373883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90" name="AutoShape 130"/>
            <p:cNvCxnSpPr>
              <a:cxnSpLocks noChangeShapeType="1"/>
              <a:stCxn id="373878" idx="3"/>
              <a:endCxn id="373884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91" name="AutoShape 131"/>
            <p:cNvCxnSpPr>
              <a:cxnSpLocks noChangeShapeType="1"/>
              <a:stCxn id="373879" idx="3"/>
              <a:endCxn id="373885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92" name="AutoShape 132"/>
            <p:cNvCxnSpPr>
              <a:cxnSpLocks noChangeShapeType="1"/>
              <a:stCxn id="373880" idx="3"/>
              <a:endCxn id="373886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93" name="AutoShape 133"/>
            <p:cNvCxnSpPr>
              <a:cxnSpLocks noChangeShapeType="1"/>
              <a:stCxn id="373875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894" name="AutoShape 134"/>
            <p:cNvCxnSpPr>
              <a:cxnSpLocks noChangeShapeType="1"/>
              <a:stCxn id="373876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3895" name="Group 135"/>
          <p:cNvGrpSpPr>
            <a:grpSpLocks/>
          </p:cNvGrpSpPr>
          <p:nvPr/>
        </p:nvGrpSpPr>
        <p:grpSpPr bwMode="auto">
          <a:xfrm>
            <a:off x="3911600" y="2212975"/>
            <a:ext cx="609600" cy="252413"/>
            <a:chOff x="3193" y="2207"/>
            <a:chExt cx="440" cy="183"/>
          </a:xfrm>
        </p:grpSpPr>
        <p:grpSp>
          <p:nvGrpSpPr>
            <p:cNvPr id="373896" name="Group 136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3897" name="Freeform 13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98" name="Freeform 13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899" name="Freeform 13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00" name="Freeform 14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01" name="Freeform 14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02" name="Freeform 14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03" name="Freeform 14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04" name="Freeform 14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05" name="Freeform 14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06" name="Line 14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07" name="Line 14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08" name="Oval 14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3909" name="AutoShape 149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3910" name="AutoShape 150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911" name="Rectangle 151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912" name="Freeform 152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13" name="Freeform 153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14" name="Freeform 154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15" name="Freeform 155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16" name="Freeform 156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17" name="Freeform 157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18" name="Freeform 158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19" name="Freeform 159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20" name="Freeform 160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21" name="Freeform 161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22" name="Freeform 162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23" name="Freeform 163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3924" name="AutoShape 164"/>
            <p:cNvCxnSpPr>
              <a:cxnSpLocks noChangeShapeType="1"/>
              <a:stCxn id="373918" idx="3"/>
              <a:endCxn id="373905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25" name="AutoShape 165"/>
            <p:cNvCxnSpPr>
              <a:cxnSpLocks noChangeShapeType="1"/>
              <a:stCxn id="373919" idx="3"/>
              <a:endCxn id="373905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26" name="AutoShape 166"/>
            <p:cNvCxnSpPr>
              <a:cxnSpLocks noChangeShapeType="1"/>
              <a:stCxn id="373914" idx="3"/>
              <a:endCxn id="373920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27" name="AutoShape 167"/>
            <p:cNvCxnSpPr>
              <a:cxnSpLocks noChangeShapeType="1"/>
              <a:stCxn id="373915" idx="3"/>
              <a:endCxn id="373921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28" name="AutoShape 168"/>
            <p:cNvCxnSpPr>
              <a:cxnSpLocks noChangeShapeType="1"/>
              <a:stCxn id="373916" idx="3"/>
              <a:endCxn id="373922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29" name="AutoShape 169"/>
            <p:cNvCxnSpPr>
              <a:cxnSpLocks noChangeShapeType="1"/>
              <a:stCxn id="373917" idx="3"/>
              <a:endCxn id="373923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30" name="AutoShape 170"/>
            <p:cNvCxnSpPr>
              <a:cxnSpLocks noChangeShapeType="1"/>
              <a:stCxn id="373912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31" name="AutoShape 171"/>
            <p:cNvCxnSpPr>
              <a:cxnSpLocks noChangeShapeType="1"/>
              <a:stCxn id="373913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3932" name="Group 172"/>
          <p:cNvGrpSpPr>
            <a:grpSpLocks/>
          </p:cNvGrpSpPr>
          <p:nvPr/>
        </p:nvGrpSpPr>
        <p:grpSpPr bwMode="auto">
          <a:xfrm>
            <a:off x="3589338" y="1301750"/>
            <a:ext cx="609600" cy="252413"/>
            <a:chOff x="3193" y="2207"/>
            <a:chExt cx="440" cy="183"/>
          </a:xfrm>
        </p:grpSpPr>
        <p:grpSp>
          <p:nvGrpSpPr>
            <p:cNvPr id="373933" name="Group 173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3934" name="Freeform 17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35" name="Freeform 17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36" name="Freeform 17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37" name="Freeform 17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38" name="Freeform 17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39" name="Freeform 17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40" name="Freeform 18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41" name="Freeform 18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42" name="Freeform 18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43" name="Line 18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44" name="Line 18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45" name="Oval 18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3946" name="AutoShape 186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3947" name="AutoShape 187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948" name="Rectangle 188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949" name="Freeform 189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50" name="Freeform 190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51" name="Freeform 191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52" name="Freeform 192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53" name="Freeform 193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54" name="Freeform 194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55" name="Freeform 195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56" name="Freeform 196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57" name="Freeform 197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58" name="Freeform 198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59" name="Freeform 199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60" name="Freeform 200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3961" name="AutoShape 201"/>
            <p:cNvCxnSpPr>
              <a:cxnSpLocks noChangeShapeType="1"/>
              <a:stCxn id="373955" idx="3"/>
              <a:endCxn id="373942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62" name="AutoShape 202"/>
            <p:cNvCxnSpPr>
              <a:cxnSpLocks noChangeShapeType="1"/>
              <a:stCxn id="373956" idx="3"/>
              <a:endCxn id="373942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63" name="AutoShape 203"/>
            <p:cNvCxnSpPr>
              <a:cxnSpLocks noChangeShapeType="1"/>
              <a:stCxn id="373951" idx="3"/>
              <a:endCxn id="373957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64" name="AutoShape 204"/>
            <p:cNvCxnSpPr>
              <a:cxnSpLocks noChangeShapeType="1"/>
              <a:stCxn id="373952" idx="3"/>
              <a:endCxn id="373958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65" name="AutoShape 205"/>
            <p:cNvCxnSpPr>
              <a:cxnSpLocks noChangeShapeType="1"/>
              <a:stCxn id="373953" idx="3"/>
              <a:endCxn id="373959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66" name="AutoShape 206"/>
            <p:cNvCxnSpPr>
              <a:cxnSpLocks noChangeShapeType="1"/>
              <a:stCxn id="373954" idx="3"/>
              <a:endCxn id="373960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67" name="AutoShape 207"/>
            <p:cNvCxnSpPr>
              <a:cxnSpLocks noChangeShapeType="1"/>
              <a:stCxn id="373949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68" name="AutoShape 208"/>
            <p:cNvCxnSpPr>
              <a:cxnSpLocks noChangeShapeType="1"/>
              <a:stCxn id="373950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3969" name="Group 209"/>
          <p:cNvGrpSpPr>
            <a:grpSpLocks/>
          </p:cNvGrpSpPr>
          <p:nvPr/>
        </p:nvGrpSpPr>
        <p:grpSpPr bwMode="auto">
          <a:xfrm>
            <a:off x="2408238" y="2938463"/>
            <a:ext cx="609600" cy="252412"/>
            <a:chOff x="3193" y="2207"/>
            <a:chExt cx="440" cy="183"/>
          </a:xfrm>
        </p:grpSpPr>
        <p:grpSp>
          <p:nvGrpSpPr>
            <p:cNvPr id="373970" name="Group 210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3971" name="Freeform 21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72" name="Freeform 21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73" name="Freeform 21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74" name="Freeform 21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75" name="Freeform 21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76" name="Freeform 21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77" name="Freeform 21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78" name="Freeform 21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79" name="Freeform 21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80" name="Line 22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81" name="Line 22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3982" name="Oval 22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3983" name="AutoShape 223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3984" name="AutoShape 224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985" name="Rectangle 225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3986" name="Freeform 226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87" name="Freeform 227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88" name="Freeform 228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89" name="Freeform 229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90" name="Freeform 230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91" name="Freeform 231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92" name="Freeform 232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93" name="Freeform 233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94" name="Freeform 234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95" name="Freeform 235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96" name="Freeform 236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3997" name="Freeform 237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3998" name="AutoShape 238"/>
            <p:cNvCxnSpPr>
              <a:cxnSpLocks noChangeShapeType="1"/>
              <a:stCxn id="373992" idx="3"/>
              <a:endCxn id="373979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3999" name="AutoShape 239"/>
            <p:cNvCxnSpPr>
              <a:cxnSpLocks noChangeShapeType="1"/>
              <a:stCxn id="373993" idx="3"/>
              <a:endCxn id="373979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00" name="AutoShape 240"/>
            <p:cNvCxnSpPr>
              <a:cxnSpLocks noChangeShapeType="1"/>
              <a:stCxn id="373988" idx="3"/>
              <a:endCxn id="373994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01" name="AutoShape 241"/>
            <p:cNvCxnSpPr>
              <a:cxnSpLocks noChangeShapeType="1"/>
              <a:stCxn id="373989" idx="3"/>
              <a:endCxn id="373995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02" name="AutoShape 242"/>
            <p:cNvCxnSpPr>
              <a:cxnSpLocks noChangeShapeType="1"/>
              <a:stCxn id="373990" idx="3"/>
              <a:endCxn id="373996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03" name="AutoShape 243"/>
            <p:cNvCxnSpPr>
              <a:cxnSpLocks noChangeShapeType="1"/>
              <a:stCxn id="373991" idx="3"/>
              <a:endCxn id="373997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04" name="AutoShape 244"/>
            <p:cNvCxnSpPr>
              <a:cxnSpLocks noChangeShapeType="1"/>
              <a:stCxn id="373986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05" name="AutoShape 245"/>
            <p:cNvCxnSpPr>
              <a:cxnSpLocks noChangeShapeType="1"/>
              <a:stCxn id="373987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4006" name="Group 246"/>
          <p:cNvGrpSpPr>
            <a:grpSpLocks/>
          </p:cNvGrpSpPr>
          <p:nvPr/>
        </p:nvGrpSpPr>
        <p:grpSpPr bwMode="auto">
          <a:xfrm>
            <a:off x="5351463" y="1141413"/>
            <a:ext cx="609600" cy="252412"/>
            <a:chOff x="3193" y="2207"/>
            <a:chExt cx="440" cy="183"/>
          </a:xfrm>
        </p:grpSpPr>
        <p:grpSp>
          <p:nvGrpSpPr>
            <p:cNvPr id="374007" name="Group 247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4008" name="Freeform 24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09" name="Freeform 24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10" name="Freeform 25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11" name="Freeform 25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12" name="Freeform 25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13" name="Freeform 25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14" name="Freeform 25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15" name="Freeform 25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16" name="Freeform 25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17" name="Line 25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18" name="Line 25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19" name="Oval 25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4020" name="AutoShape 260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4021" name="AutoShape 261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4022" name="Rectangle 262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4023" name="Freeform 263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24" name="Freeform 264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25" name="Freeform 265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26" name="Freeform 266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27" name="Freeform 267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28" name="Freeform 268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29" name="Freeform 269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30" name="Freeform 270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31" name="Freeform 271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32" name="Freeform 272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33" name="Freeform 273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34" name="Freeform 274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4035" name="AutoShape 275"/>
            <p:cNvCxnSpPr>
              <a:cxnSpLocks noChangeShapeType="1"/>
              <a:stCxn id="374029" idx="3"/>
              <a:endCxn id="374016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36" name="AutoShape 276"/>
            <p:cNvCxnSpPr>
              <a:cxnSpLocks noChangeShapeType="1"/>
              <a:stCxn id="374030" idx="3"/>
              <a:endCxn id="374016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37" name="AutoShape 277"/>
            <p:cNvCxnSpPr>
              <a:cxnSpLocks noChangeShapeType="1"/>
              <a:stCxn id="374025" idx="3"/>
              <a:endCxn id="374031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38" name="AutoShape 278"/>
            <p:cNvCxnSpPr>
              <a:cxnSpLocks noChangeShapeType="1"/>
              <a:stCxn id="374026" idx="3"/>
              <a:endCxn id="374032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39" name="AutoShape 279"/>
            <p:cNvCxnSpPr>
              <a:cxnSpLocks noChangeShapeType="1"/>
              <a:stCxn id="374027" idx="3"/>
              <a:endCxn id="374033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40" name="AutoShape 280"/>
            <p:cNvCxnSpPr>
              <a:cxnSpLocks noChangeShapeType="1"/>
              <a:stCxn id="374028" idx="3"/>
              <a:endCxn id="374034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41" name="AutoShape 281"/>
            <p:cNvCxnSpPr>
              <a:cxnSpLocks noChangeShapeType="1"/>
              <a:stCxn id="374023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42" name="AutoShape 282"/>
            <p:cNvCxnSpPr>
              <a:cxnSpLocks noChangeShapeType="1"/>
              <a:stCxn id="374024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74043" name="Group 283"/>
          <p:cNvGrpSpPr>
            <a:grpSpLocks/>
          </p:cNvGrpSpPr>
          <p:nvPr/>
        </p:nvGrpSpPr>
        <p:grpSpPr bwMode="auto">
          <a:xfrm>
            <a:off x="2279650" y="1258888"/>
            <a:ext cx="609600" cy="252412"/>
            <a:chOff x="3193" y="2207"/>
            <a:chExt cx="440" cy="183"/>
          </a:xfrm>
        </p:grpSpPr>
        <p:grpSp>
          <p:nvGrpSpPr>
            <p:cNvPr id="374044" name="Group 284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74045" name="Freeform 285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46" name="Freeform 286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47" name="Freeform 287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48" name="Freeform 288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49" name="Freeform 289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50" name="Freeform 290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51" name="Freeform 291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52" name="Freeform 292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53" name="Freeform 293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54" name="Line 294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55" name="Line 295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056" name="Oval 296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74057" name="AutoShape 297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4058" name="AutoShape 298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4059" name="Rectangle 299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74060" name="Freeform 300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61" name="Freeform 301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62" name="Freeform 302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63" name="Freeform 303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64" name="Freeform 304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65" name="Freeform 305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66" name="Freeform 306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67" name="Freeform 307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68" name="Freeform 308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69" name="Freeform 309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70" name="Freeform 310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4071" name="Freeform 311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74072" name="AutoShape 312"/>
            <p:cNvCxnSpPr>
              <a:cxnSpLocks noChangeShapeType="1"/>
              <a:stCxn id="374066" idx="3"/>
              <a:endCxn id="374053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73" name="AutoShape 313"/>
            <p:cNvCxnSpPr>
              <a:cxnSpLocks noChangeShapeType="1"/>
              <a:stCxn id="374067" idx="3"/>
              <a:endCxn id="374053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74" name="AutoShape 314"/>
            <p:cNvCxnSpPr>
              <a:cxnSpLocks noChangeShapeType="1"/>
              <a:stCxn id="374062" idx="3"/>
              <a:endCxn id="374068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75" name="AutoShape 315"/>
            <p:cNvCxnSpPr>
              <a:cxnSpLocks noChangeShapeType="1"/>
              <a:stCxn id="374063" idx="3"/>
              <a:endCxn id="374069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76" name="AutoShape 316"/>
            <p:cNvCxnSpPr>
              <a:cxnSpLocks noChangeShapeType="1"/>
              <a:stCxn id="374064" idx="3"/>
              <a:endCxn id="374070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77" name="AutoShape 317"/>
            <p:cNvCxnSpPr>
              <a:cxnSpLocks noChangeShapeType="1"/>
              <a:stCxn id="374065" idx="3"/>
              <a:endCxn id="374071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78" name="AutoShape 318"/>
            <p:cNvCxnSpPr>
              <a:cxnSpLocks noChangeShapeType="1"/>
              <a:stCxn id="374060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4079" name="AutoShape 319"/>
            <p:cNvCxnSpPr>
              <a:cxnSpLocks noChangeShapeType="1"/>
              <a:stCxn id="374061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005AE-C003-4823-A502-66E0B544ED28}" type="slidenum">
              <a:rPr lang="en-US" altLang="ko-KR"/>
              <a:pPr/>
              <a:t>21</a:t>
            </a:fld>
            <a:endParaRPr lang="en-US" altLang="ko-KR"/>
          </a:p>
        </p:txBody>
      </p:sp>
      <p:sp>
        <p:nvSpPr>
          <p:cNvPr id="37683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Centralized power control algorithm</a:t>
            </a:r>
          </a:p>
        </p:txBody>
      </p:sp>
      <p:sp>
        <p:nvSpPr>
          <p:cNvPr id="3768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Goal: Find topology control algorithm minimizing the </a:t>
            </a:r>
            <a:r>
              <a:rPr lang="en-US" altLang="ko-KR" b="1" i="1">
                <a:ea typeface="굴림" charset="-127"/>
              </a:rPr>
              <a:t>maximum </a:t>
            </a:r>
            <a:r>
              <a:rPr lang="en-US" altLang="ko-KR">
                <a:ea typeface="굴림" charset="-127"/>
              </a:rPr>
              <a:t>power used by any node</a:t>
            </a:r>
          </a:p>
          <a:p>
            <a:pPr lvl="1"/>
            <a:r>
              <a:rPr lang="en-US" altLang="ko-KR">
                <a:ea typeface="굴림" charset="-127"/>
              </a:rPr>
              <a:t>Ensuring simple or bi-connectivity </a:t>
            </a:r>
          </a:p>
          <a:p>
            <a:pPr lvl="1"/>
            <a:r>
              <a:rPr lang="en-US" altLang="ko-KR">
                <a:ea typeface="굴림" charset="-127"/>
              </a:rPr>
              <a:t>Assumptions: Locations of all nodes and path loss between all node pairs are known; each node uses an individually set power level to communicate with all its neighbors</a:t>
            </a:r>
          </a:p>
          <a:p>
            <a:r>
              <a:rPr lang="en-US" altLang="ko-KR">
                <a:ea typeface="굴림" charset="-127"/>
              </a:rPr>
              <a:t>Idea: Use a centralized, greedy algorithm</a:t>
            </a:r>
          </a:p>
          <a:p>
            <a:pPr lvl="1"/>
            <a:r>
              <a:rPr lang="en-US" altLang="ko-KR">
                <a:ea typeface="굴림" charset="-127"/>
              </a:rPr>
              <a:t>Initially, all nodes have transmission power 0</a:t>
            </a:r>
          </a:p>
          <a:p>
            <a:pPr lvl="1"/>
            <a:r>
              <a:rPr lang="en-US" altLang="ko-KR">
                <a:ea typeface="굴림" charset="-127"/>
              </a:rPr>
              <a:t>Connect those two components with the shortest distance between them (raise transmission power accordingly)</a:t>
            </a:r>
          </a:p>
          <a:p>
            <a:r>
              <a:rPr lang="en-US" altLang="ko-KR">
                <a:ea typeface="굴림" charset="-127"/>
              </a:rPr>
              <a:t>Second phase: Remove links (=reduce transmission power) not needed for connectivity</a:t>
            </a:r>
          </a:p>
          <a:p>
            <a:r>
              <a:rPr lang="en-US" altLang="ko-KR">
                <a:ea typeface="굴림" charset="-127"/>
              </a:rPr>
              <a:t>Exercise: Relation to Kruskal’s MST algorithm?</a:t>
            </a:r>
          </a:p>
          <a:p>
            <a:pPr lvl="1"/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1447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1448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221554E-E018-4E97-85CF-6FBDB8A84ECC}" type="slidenum">
              <a:rPr lang="en-US" altLang="ko-KR"/>
              <a:pPr/>
              <a:t>22</a:t>
            </a:fld>
            <a:endParaRPr lang="en-US" altLang="ko-KR"/>
          </a:p>
        </p:txBody>
      </p:sp>
      <p:sp>
        <p:nvSpPr>
          <p:cNvPr id="376224" name="Rectangle 1440"/>
          <p:cNvSpPr>
            <a:spLocks noChangeArrowheads="1"/>
          </p:cNvSpPr>
          <p:nvPr/>
        </p:nvSpPr>
        <p:spPr bwMode="auto">
          <a:xfrm>
            <a:off x="565150" y="6208713"/>
            <a:ext cx="8350250" cy="88900"/>
          </a:xfrm>
          <a:prstGeom prst="rect">
            <a:avLst/>
          </a:prstGeom>
          <a:solidFill>
            <a:schemeClr val="bg1"/>
          </a:solidFill>
          <a:ln w="12700" algn="ctr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ko-KR" altLang="en-US"/>
          </a:p>
        </p:txBody>
      </p:sp>
      <p:sp>
        <p:nvSpPr>
          <p:cNvPr id="3747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Centralized power control algorithm</a:t>
            </a:r>
          </a:p>
        </p:txBody>
      </p:sp>
      <p:grpSp>
        <p:nvGrpSpPr>
          <p:cNvPr id="374788" name="Group 4"/>
          <p:cNvGrpSpPr>
            <a:grpSpLocks/>
          </p:cNvGrpSpPr>
          <p:nvPr/>
        </p:nvGrpSpPr>
        <p:grpSpPr bwMode="auto">
          <a:xfrm>
            <a:off x="295275" y="1149350"/>
            <a:ext cx="2878138" cy="2316163"/>
            <a:chOff x="93" y="294"/>
            <a:chExt cx="1813" cy="1459"/>
          </a:xfrm>
        </p:grpSpPr>
        <p:grpSp>
          <p:nvGrpSpPr>
            <p:cNvPr id="374789" name="Group 5"/>
            <p:cNvGrpSpPr>
              <a:grpSpLocks/>
            </p:cNvGrpSpPr>
            <p:nvPr/>
          </p:nvGrpSpPr>
          <p:grpSpPr bwMode="auto">
            <a:xfrm>
              <a:off x="1109" y="1381"/>
              <a:ext cx="384" cy="159"/>
              <a:chOff x="3193" y="2207"/>
              <a:chExt cx="440" cy="183"/>
            </a:xfrm>
          </p:grpSpPr>
          <p:grpSp>
            <p:nvGrpSpPr>
              <p:cNvPr id="374790" name="Group 6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4791" name="Freeform 7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792" name="Freeform 8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793" name="Freeform 9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794" name="Freeform 10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795" name="Freeform 11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796" name="Freeform 12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797" name="Freeform 13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798" name="Freeform 14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799" name="Freeform 15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00" name="Line 16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01" name="Line 17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02" name="Oval 18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4803" name="AutoShape 19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4804" name="AutoShape 20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805" name="Rectangle 21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806" name="Freeform 22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07" name="Freeform 23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08" name="Freeform 24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09" name="Freeform 25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10" name="Freeform 26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11" name="Freeform 27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12" name="Freeform 28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13" name="Freeform 29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14" name="Freeform 30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15" name="Freeform 31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16" name="Freeform 32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17" name="Freeform 33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4818" name="AutoShape 34"/>
              <p:cNvCxnSpPr>
                <a:cxnSpLocks noChangeShapeType="1"/>
                <a:stCxn id="374812" idx="3"/>
                <a:endCxn id="374799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19" name="AutoShape 35"/>
              <p:cNvCxnSpPr>
                <a:cxnSpLocks noChangeShapeType="1"/>
                <a:stCxn id="374813" idx="3"/>
                <a:endCxn id="374799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20" name="AutoShape 36"/>
              <p:cNvCxnSpPr>
                <a:cxnSpLocks noChangeShapeType="1"/>
                <a:stCxn id="374808" idx="3"/>
                <a:endCxn id="374814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21" name="AutoShape 37"/>
              <p:cNvCxnSpPr>
                <a:cxnSpLocks noChangeShapeType="1"/>
                <a:stCxn id="374809" idx="3"/>
                <a:endCxn id="374815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22" name="AutoShape 38"/>
              <p:cNvCxnSpPr>
                <a:cxnSpLocks noChangeShapeType="1"/>
                <a:stCxn id="374810" idx="3"/>
                <a:endCxn id="374816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23" name="AutoShape 39"/>
              <p:cNvCxnSpPr>
                <a:cxnSpLocks noChangeShapeType="1"/>
                <a:stCxn id="374811" idx="3"/>
                <a:endCxn id="374817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24" name="AutoShape 40"/>
              <p:cNvCxnSpPr>
                <a:cxnSpLocks noChangeShapeType="1"/>
                <a:stCxn id="374806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25" name="AutoShape 41"/>
              <p:cNvCxnSpPr>
                <a:cxnSpLocks noChangeShapeType="1"/>
                <a:stCxn id="374807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74826" name="Group 42"/>
            <p:cNvGrpSpPr>
              <a:grpSpLocks/>
            </p:cNvGrpSpPr>
            <p:nvPr/>
          </p:nvGrpSpPr>
          <p:grpSpPr bwMode="auto">
            <a:xfrm>
              <a:off x="461" y="1380"/>
              <a:ext cx="384" cy="159"/>
              <a:chOff x="3193" y="2207"/>
              <a:chExt cx="440" cy="183"/>
            </a:xfrm>
          </p:grpSpPr>
          <p:grpSp>
            <p:nvGrpSpPr>
              <p:cNvPr id="374827" name="Group 43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4828" name="Freeform 44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29" name="Freeform 45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30" name="Freeform 46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31" name="Freeform 47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32" name="Freeform 48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33" name="Freeform 49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34" name="Freeform 50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35" name="Freeform 51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36" name="Freeform 52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37" name="Line 53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38" name="Line 54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39" name="Oval 55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4840" name="AutoShape 56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4841" name="AutoShape 57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842" name="Rectangle 58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843" name="Freeform 59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44" name="Freeform 60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45" name="Freeform 61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46" name="Freeform 62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47" name="Freeform 63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48" name="Freeform 64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49" name="Freeform 65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50" name="Freeform 66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51" name="Freeform 67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52" name="Freeform 68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53" name="Freeform 69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54" name="Freeform 70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4855" name="AutoShape 71"/>
              <p:cNvCxnSpPr>
                <a:cxnSpLocks noChangeShapeType="1"/>
                <a:stCxn id="374849" idx="3"/>
                <a:endCxn id="374836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56" name="AutoShape 72"/>
              <p:cNvCxnSpPr>
                <a:cxnSpLocks noChangeShapeType="1"/>
                <a:stCxn id="374850" idx="3"/>
                <a:endCxn id="374836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57" name="AutoShape 73"/>
              <p:cNvCxnSpPr>
                <a:cxnSpLocks noChangeShapeType="1"/>
                <a:stCxn id="374845" idx="3"/>
                <a:endCxn id="374851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58" name="AutoShape 74"/>
              <p:cNvCxnSpPr>
                <a:cxnSpLocks noChangeShapeType="1"/>
                <a:stCxn id="374846" idx="3"/>
                <a:endCxn id="374852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59" name="AutoShape 75"/>
              <p:cNvCxnSpPr>
                <a:cxnSpLocks noChangeShapeType="1"/>
                <a:stCxn id="374847" idx="3"/>
                <a:endCxn id="374853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60" name="AutoShape 76"/>
              <p:cNvCxnSpPr>
                <a:cxnSpLocks noChangeShapeType="1"/>
                <a:stCxn id="374848" idx="3"/>
                <a:endCxn id="374854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61" name="AutoShape 77"/>
              <p:cNvCxnSpPr>
                <a:cxnSpLocks noChangeShapeType="1"/>
                <a:stCxn id="374843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62" name="AutoShape 78"/>
              <p:cNvCxnSpPr>
                <a:cxnSpLocks noChangeShapeType="1"/>
                <a:stCxn id="374844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74863" name="Group 79"/>
            <p:cNvGrpSpPr>
              <a:grpSpLocks/>
            </p:cNvGrpSpPr>
            <p:nvPr/>
          </p:nvGrpSpPr>
          <p:grpSpPr bwMode="auto">
            <a:xfrm>
              <a:off x="1246" y="1022"/>
              <a:ext cx="384" cy="159"/>
              <a:chOff x="3193" y="2207"/>
              <a:chExt cx="440" cy="183"/>
            </a:xfrm>
          </p:grpSpPr>
          <p:grpSp>
            <p:nvGrpSpPr>
              <p:cNvPr id="374864" name="Group 80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4865" name="Freeform 81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66" name="Freeform 82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67" name="Freeform 83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68" name="Freeform 84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69" name="Freeform 85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70" name="Freeform 86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71" name="Freeform 87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72" name="Freeform 88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73" name="Freeform 89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74" name="Line 90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75" name="Line 91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876" name="Oval 92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4877" name="AutoShape 93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4878" name="AutoShape 94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879" name="Rectangle 95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880" name="Freeform 96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81" name="Freeform 97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82" name="Freeform 98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83" name="Freeform 99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84" name="Freeform 100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85" name="Freeform 101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86" name="Freeform 102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87" name="Freeform 103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88" name="Freeform 104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89" name="Freeform 105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90" name="Freeform 106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891" name="Freeform 107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4892" name="AutoShape 108"/>
              <p:cNvCxnSpPr>
                <a:cxnSpLocks noChangeShapeType="1"/>
                <a:stCxn id="374886" idx="3"/>
                <a:endCxn id="374873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93" name="AutoShape 109"/>
              <p:cNvCxnSpPr>
                <a:cxnSpLocks noChangeShapeType="1"/>
                <a:stCxn id="374887" idx="3"/>
                <a:endCxn id="374873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94" name="AutoShape 110"/>
              <p:cNvCxnSpPr>
                <a:cxnSpLocks noChangeShapeType="1"/>
                <a:stCxn id="374882" idx="3"/>
                <a:endCxn id="374888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95" name="AutoShape 111"/>
              <p:cNvCxnSpPr>
                <a:cxnSpLocks noChangeShapeType="1"/>
                <a:stCxn id="374883" idx="3"/>
                <a:endCxn id="374889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96" name="AutoShape 112"/>
              <p:cNvCxnSpPr>
                <a:cxnSpLocks noChangeShapeType="1"/>
                <a:stCxn id="374884" idx="3"/>
                <a:endCxn id="374890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97" name="AutoShape 113"/>
              <p:cNvCxnSpPr>
                <a:cxnSpLocks noChangeShapeType="1"/>
                <a:stCxn id="374885" idx="3"/>
                <a:endCxn id="374891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98" name="AutoShape 114"/>
              <p:cNvCxnSpPr>
                <a:cxnSpLocks noChangeShapeType="1"/>
                <a:stCxn id="374880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899" name="AutoShape 115"/>
              <p:cNvCxnSpPr>
                <a:cxnSpLocks noChangeShapeType="1"/>
                <a:stCxn id="374881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74900" name="Group 116"/>
            <p:cNvGrpSpPr>
              <a:grpSpLocks/>
            </p:cNvGrpSpPr>
            <p:nvPr/>
          </p:nvGrpSpPr>
          <p:grpSpPr bwMode="auto">
            <a:xfrm>
              <a:off x="323" y="1021"/>
              <a:ext cx="384" cy="159"/>
              <a:chOff x="3193" y="2207"/>
              <a:chExt cx="440" cy="183"/>
            </a:xfrm>
          </p:grpSpPr>
          <p:grpSp>
            <p:nvGrpSpPr>
              <p:cNvPr id="374901" name="Group 117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4902" name="Freeform 118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03" name="Freeform 119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04" name="Freeform 120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05" name="Freeform 121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06" name="Freeform 122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07" name="Freeform 123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08" name="Freeform 124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09" name="Freeform 125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10" name="Freeform 126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11" name="Line 127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12" name="Line 128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13" name="Oval 129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4914" name="AutoShape 130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4915" name="AutoShape 131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916" name="Rectangle 132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917" name="Freeform 133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18" name="Freeform 134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19" name="Freeform 135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20" name="Freeform 136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21" name="Freeform 137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22" name="Freeform 138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23" name="Freeform 139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24" name="Freeform 140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25" name="Freeform 141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26" name="Freeform 142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27" name="Freeform 143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28" name="Freeform 144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4929" name="AutoShape 145"/>
              <p:cNvCxnSpPr>
                <a:cxnSpLocks noChangeShapeType="1"/>
                <a:stCxn id="374923" idx="3"/>
                <a:endCxn id="374910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30" name="AutoShape 146"/>
              <p:cNvCxnSpPr>
                <a:cxnSpLocks noChangeShapeType="1"/>
                <a:stCxn id="374924" idx="3"/>
                <a:endCxn id="374910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31" name="AutoShape 147"/>
              <p:cNvCxnSpPr>
                <a:cxnSpLocks noChangeShapeType="1"/>
                <a:stCxn id="374919" idx="3"/>
                <a:endCxn id="374925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32" name="AutoShape 148"/>
              <p:cNvCxnSpPr>
                <a:cxnSpLocks noChangeShapeType="1"/>
                <a:stCxn id="374920" idx="3"/>
                <a:endCxn id="374926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33" name="AutoShape 149"/>
              <p:cNvCxnSpPr>
                <a:cxnSpLocks noChangeShapeType="1"/>
                <a:stCxn id="374921" idx="3"/>
                <a:endCxn id="374927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34" name="AutoShape 150"/>
              <p:cNvCxnSpPr>
                <a:cxnSpLocks noChangeShapeType="1"/>
                <a:stCxn id="374922" idx="3"/>
                <a:endCxn id="374928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35" name="AutoShape 151"/>
              <p:cNvCxnSpPr>
                <a:cxnSpLocks noChangeShapeType="1"/>
                <a:stCxn id="374917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36" name="AutoShape 152"/>
              <p:cNvCxnSpPr>
                <a:cxnSpLocks noChangeShapeType="1"/>
                <a:stCxn id="374918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74937" name="Group 153"/>
            <p:cNvGrpSpPr>
              <a:grpSpLocks/>
            </p:cNvGrpSpPr>
            <p:nvPr/>
          </p:nvGrpSpPr>
          <p:grpSpPr bwMode="auto">
            <a:xfrm>
              <a:off x="383" y="329"/>
              <a:ext cx="384" cy="159"/>
              <a:chOff x="3193" y="2207"/>
              <a:chExt cx="440" cy="183"/>
            </a:xfrm>
          </p:grpSpPr>
          <p:grpSp>
            <p:nvGrpSpPr>
              <p:cNvPr id="374938" name="Group 154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4939" name="Freeform 15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40" name="Freeform 15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41" name="Freeform 15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42" name="Freeform 15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43" name="Freeform 15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44" name="Freeform 16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45" name="Freeform 16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46" name="Freeform 16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47" name="Freeform 16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48" name="Line 16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49" name="Line 16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50" name="Oval 16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4951" name="AutoShape 167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4952" name="AutoShape 168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953" name="Rectangle 169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954" name="Freeform 170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55" name="Freeform 171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56" name="Freeform 172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57" name="Freeform 173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58" name="Freeform 174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59" name="Freeform 175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60" name="Freeform 176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61" name="Freeform 177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62" name="Freeform 178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63" name="Freeform 179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64" name="Freeform 180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65" name="Freeform 181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4966" name="AutoShape 182"/>
              <p:cNvCxnSpPr>
                <a:cxnSpLocks noChangeShapeType="1"/>
                <a:stCxn id="374960" idx="3"/>
                <a:endCxn id="374947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67" name="AutoShape 183"/>
              <p:cNvCxnSpPr>
                <a:cxnSpLocks noChangeShapeType="1"/>
                <a:stCxn id="374961" idx="3"/>
                <a:endCxn id="374947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68" name="AutoShape 184"/>
              <p:cNvCxnSpPr>
                <a:cxnSpLocks noChangeShapeType="1"/>
                <a:stCxn id="374956" idx="3"/>
                <a:endCxn id="374962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69" name="AutoShape 185"/>
              <p:cNvCxnSpPr>
                <a:cxnSpLocks noChangeShapeType="1"/>
                <a:stCxn id="374957" idx="3"/>
                <a:endCxn id="374963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70" name="AutoShape 186"/>
              <p:cNvCxnSpPr>
                <a:cxnSpLocks noChangeShapeType="1"/>
                <a:stCxn id="374958" idx="3"/>
                <a:endCxn id="374964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71" name="AutoShape 187"/>
              <p:cNvCxnSpPr>
                <a:cxnSpLocks noChangeShapeType="1"/>
                <a:stCxn id="374959" idx="3"/>
                <a:endCxn id="374965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72" name="AutoShape 188"/>
              <p:cNvCxnSpPr>
                <a:cxnSpLocks noChangeShapeType="1"/>
                <a:stCxn id="374954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973" name="AutoShape 189"/>
              <p:cNvCxnSpPr>
                <a:cxnSpLocks noChangeShapeType="1"/>
                <a:stCxn id="374955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74974" name="Group 190"/>
            <p:cNvGrpSpPr>
              <a:grpSpLocks/>
            </p:cNvGrpSpPr>
            <p:nvPr/>
          </p:nvGrpSpPr>
          <p:grpSpPr bwMode="auto">
            <a:xfrm>
              <a:off x="1187" y="328"/>
              <a:ext cx="384" cy="159"/>
              <a:chOff x="3193" y="2207"/>
              <a:chExt cx="440" cy="183"/>
            </a:xfrm>
          </p:grpSpPr>
          <p:grpSp>
            <p:nvGrpSpPr>
              <p:cNvPr id="374975" name="Group 191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4976" name="Freeform 19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77" name="Freeform 19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78" name="Freeform 19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79" name="Freeform 19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80" name="Freeform 19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81" name="Freeform 19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82" name="Freeform 19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83" name="Freeform 19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84" name="Freeform 20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85" name="Line 20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86" name="Line 20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4987" name="Oval 20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4988" name="AutoShape 204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4989" name="AutoShape 205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990" name="Rectangle 206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4991" name="Freeform 207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92" name="Freeform 208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93" name="Freeform 209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94" name="Freeform 210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95" name="Freeform 211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96" name="Freeform 212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97" name="Freeform 213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98" name="Freeform 214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4999" name="Freeform 215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5000" name="Freeform 216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5001" name="Freeform 217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5002" name="Freeform 218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5003" name="AutoShape 219"/>
              <p:cNvCxnSpPr>
                <a:cxnSpLocks noChangeShapeType="1"/>
                <a:stCxn id="374997" idx="3"/>
                <a:endCxn id="374984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004" name="AutoShape 220"/>
              <p:cNvCxnSpPr>
                <a:cxnSpLocks noChangeShapeType="1"/>
                <a:stCxn id="374998" idx="3"/>
                <a:endCxn id="374984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005" name="AutoShape 221"/>
              <p:cNvCxnSpPr>
                <a:cxnSpLocks noChangeShapeType="1"/>
                <a:stCxn id="374993" idx="3"/>
                <a:endCxn id="374999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006" name="AutoShape 222"/>
              <p:cNvCxnSpPr>
                <a:cxnSpLocks noChangeShapeType="1"/>
                <a:stCxn id="374994" idx="3"/>
                <a:endCxn id="375000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007" name="AutoShape 223"/>
              <p:cNvCxnSpPr>
                <a:cxnSpLocks noChangeShapeType="1"/>
                <a:stCxn id="374995" idx="3"/>
                <a:endCxn id="375001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008" name="AutoShape 224"/>
              <p:cNvCxnSpPr>
                <a:cxnSpLocks noChangeShapeType="1"/>
                <a:stCxn id="374996" idx="3"/>
                <a:endCxn id="375002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009" name="AutoShape 225"/>
              <p:cNvCxnSpPr>
                <a:cxnSpLocks noChangeShapeType="1"/>
                <a:stCxn id="374991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010" name="AutoShape 226"/>
              <p:cNvCxnSpPr>
                <a:cxnSpLocks noChangeShapeType="1"/>
                <a:stCxn id="374992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375011" name="AutoShape 227"/>
            <p:cNvCxnSpPr>
              <a:cxnSpLocks noChangeShapeType="1"/>
              <a:stCxn id="374840" idx="3"/>
              <a:endCxn id="374803" idx="1"/>
            </p:cNvCxnSpPr>
            <p:nvPr/>
          </p:nvCxnSpPr>
          <p:spPr bwMode="auto">
            <a:xfrm>
              <a:off x="845" y="1478"/>
              <a:ext cx="394" cy="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5012" name="AutoShape 228"/>
            <p:cNvCxnSpPr>
              <a:cxnSpLocks noChangeShapeType="1"/>
              <a:stCxn id="374803" idx="0"/>
              <a:endCxn id="374877" idx="2"/>
            </p:cNvCxnSpPr>
            <p:nvPr/>
          </p:nvCxnSpPr>
          <p:spPr bwMode="auto">
            <a:xfrm flipV="1">
              <a:off x="1366" y="1181"/>
              <a:ext cx="137" cy="23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5013" name="AutoShape 229"/>
            <p:cNvCxnSpPr>
              <a:cxnSpLocks noChangeShapeType="1"/>
              <a:stCxn id="374877" idx="0"/>
              <a:endCxn id="374988" idx="2"/>
            </p:cNvCxnSpPr>
            <p:nvPr/>
          </p:nvCxnSpPr>
          <p:spPr bwMode="auto">
            <a:xfrm flipH="1" flipV="1">
              <a:off x="1444" y="487"/>
              <a:ext cx="59" cy="57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5014" name="AutoShape 230"/>
            <p:cNvCxnSpPr>
              <a:cxnSpLocks noChangeShapeType="1"/>
              <a:stCxn id="374951" idx="2"/>
              <a:endCxn id="374914" idx="0"/>
            </p:cNvCxnSpPr>
            <p:nvPr/>
          </p:nvCxnSpPr>
          <p:spPr bwMode="auto">
            <a:xfrm flipH="1">
              <a:off x="580" y="488"/>
              <a:ext cx="60" cy="57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5015" name="AutoShape 231"/>
            <p:cNvCxnSpPr>
              <a:cxnSpLocks noChangeShapeType="1"/>
              <a:stCxn id="374914" idx="2"/>
              <a:endCxn id="374840" idx="0"/>
            </p:cNvCxnSpPr>
            <p:nvPr/>
          </p:nvCxnSpPr>
          <p:spPr bwMode="auto">
            <a:xfrm>
              <a:off x="580" y="1180"/>
              <a:ext cx="138" cy="23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5016" name="AutoShape 232"/>
            <p:cNvCxnSpPr>
              <a:cxnSpLocks noChangeShapeType="1"/>
              <a:stCxn id="374914" idx="3"/>
              <a:endCxn id="374877" idx="1"/>
            </p:cNvCxnSpPr>
            <p:nvPr/>
          </p:nvCxnSpPr>
          <p:spPr bwMode="auto">
            <a:xfrm>
              <a:off x="707" y="1119"/>
              <a:ext cx="669" cy="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75017" name="Text Box 233"/>
            <p:cNvSpPr txBox="1">
              <a:spLocks noChangeArrowheads="1"/>
            </p:cNvSpPr>
            <p:nvPr/>
          </p:nvSpPr>
          <p:spPr bwMode="auto">
            <a:xfrm>
              <a:off x="690" y="1162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18" name="Text Box 234"/>
            <p:cNvSpPr txBox="1">
              <a:spLocks noChangeArrowheads="1"/>
            </p:cNvSpPr>
            <p:nvPr/>
          </p:nvSpPr>
          <p:spPr bwMode="auto">
            <a:xfrm>
              <a:off x="1548" y="1163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19" name="Text Box 235"/>
            <p:cNvSpPr txBox="1">
              <a:spLocks noChangeArrowheads="1"/>
            </p:cNvSpPr>
            <p:nvPr/>
          </p:nvSpPr>
          <p:spPr bwMode="auto">
            <a:xfrm>
              <a:off x="911" y="1522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2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20" name="Text Box 236"/>
            <p:cNvSpPr txBox="1">
              <a:spLocks noChangeArrowheads="1"/>
            </p:cNvSpPr>
            <p:nvPr/>
          </p:nvSpPr>
          <p:spPr bwMode="auto">
            <a:xfrm>
              <a:off x="910" y="86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21" name="Text Box 237"/>
            <p:cNvSpPr txBox="1">
              <a:spLocks noChangeArrowheads="1"/>
            </p:cNvSpPr>
            <p:nvPr/>
          </p:nvSpPr>
          <p:spPr bwMode="auto">
            <a:xfrm>
              <a:off x="366" y="638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4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22" name="Text Box 238"/>
            <p:cNvSpPr txBox="1">
              <a:spLocks noChangeArrowheads="1"/>
            </p:cNvSpPr>
            <p:nvPr/>
          </p:nvSpPr>
          <p:spPr bwMode="auto">
            <a:xfrm>
              <a:off x="1509" y="639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4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23" name="Text Box 239"/>
            <p:cNvSpPr txBox="1">
              <a:spLocks noChangeArrowheads="1"/>
            </p:cNvSpPr>
            <p:nvPr/>
          </p:nvSpPr>
          <p:spPr bwMode="auto">
            <a:xfrm>
              <a:off x="354" y="1485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A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24" name="Text Box 240"/>
            <p:cNvSpPr txBox="1">
              <a:spLocks noChangeArrowheads="1"/>
            </p:cNvSpPr>
            <p:nvPr/>
          </p:nvSpPr>
          <p:spPr bwMode="auto">
            <a:xfrm>
              <a:off x="1545" y="1473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B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25" name="Text Box 241"/>
            <p:cNvSpPr txBox="1">
              <a:spLocks noChangeArrowheads="1"/>
            </p:cNvSpPr>
            <p:nvPr/>
          </p:nvSpPr>
          <p:spPr bwMode="auto">
            <a:xfrm>
              <a:off x="93" y="990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C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26" name="Text Box 242"/>
            <p:cNvSpPr txBox="1">
              <a:spLocks noChangeArrowheads="1"/>
            </p:cNvSpPr>
            <p:nvPr/>
          </p:nvSpPr>
          <p:spPr bwMode="auto">
            <a:xfrm>
              <a:off x="1686" y="1002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D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27" name="Text Box 243"/>
            <p:cNvSpPr txBox="1">
              <a:spLocks noChangeArrowheads="1"/>
            </p:cNvSpPr>
            <p:nvPr/>
          </p:nvSpPr>
          <p:spPr bwMode="auto">
            <a:xfrm>
              <a:off x="132" y="294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E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5028" name="Text Box 244"/>
            <p:cNvSpPr txBox="1">
              <a:spLocks noChangeArrowheads="1"/>
            </p:cNvSpPr>
            <p:nvPr/>
          </p:nvSpPr>
          <p:spPr bwMode="auto">
            <a:xfrm>
              <a:off x="1611" y="318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F</a:t>
              </a:r>
              <a:endParaRPr lang="en-US" altLang="ko-KR" sz="1800">
                <a:ea typeface="굴림" charset="-127"/>
              </a:endParaRPr>
            </a:p>
          </p:txBody>
        </p:sp>
      </p:grpSp>
      <p:sp>
        <p:nvSpPr>
          <p:cNvPr id="376214" name="Text Box 1430"/>
          <p:cNvSpPr txBox="1">
            <a:spLocks noChangeArrowheads="1"/>
          </p:cNvSpPr>
          <p:nvPr/>
        </p:nvSpPr>
        <p:spPr bwMode="auto">
          <a:xfrm>
            <a:off x="5807075" y="5280025"/>
            <a:ext cx="349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D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76218" name="Text Box 1434"/>
          <p:cNvSpPr txBox="1">
            <a:spLocks noChangeArrowheads="1"/>
          </p:cNvSpPr>
          <p:nvPr/>
        </p:nvSpPr>
        <p:spPr bwMode="auto">
          <a:xfrm>
            <a:off x="295275" y="711200"/>
            <a:ext cx="1187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Topology </a:t>
            </a:r>
            <a:endParaRPr lang="en-US" altLang="ko-KR" sz="1800">
              <a:ea typeface="굴림" charset="-127"/>
            </a:endParaRPr>
          </a:p>
        </p:txBody>
      </p:sp>
      <p:grpSp>
        <p:nvGrpSpPr>
          <p:cNvPr id="376225" name="Group 1441"/>
          <p:cNvGrpSpPr>
            <a:grpSpLocks/>
          </p:cNvGrpSpPr>
          <p:nvPr/>
        </p:nvGrpSpPr>
        <p:grpSpPr bwMode="auto">
          <a:xfrm>
            <a:off x="3227388" y="711200"/>
            <a:ext cx="2932112" cy="2751138"/>
            <a:chOff x="2033" y="448"/>
            <a:chExt cx="1847" cy="1733"/>
          </a:xfrm>
        </p:grpSpPr>
        <p:grpSp>
          <p:nvGrpSpPr>
            <p:cNvPr id="375029" name="Group 245"/>
            <p:cNvGrpSpPr>
              <a:grpSpLocks/>
            </p:cNvGrpSpPr>
            <p:nvPr/>
          </p:nvGrpSpPr>
          <p:grpSpPr bwMode="auto">
            <a:xfrm>
              <a:off x="2067" y="724"/>
              <a:ext cx="1813" cy="1422"/>
              <a:chOff x="1974" y="294"/>
              <a:chExt cx="1813" cy="1422"/>
            </a:xfrm>
          </p:grpSpPr>
          <p:grpSp>
            <p:nvGrpSpPr>
              <p:cNvPr id="375030" name="Group 246"/>
              <p:cNvGrpSpPr>
                <a:grpSpLocks/>
              </p:cNvGrpSpPr>
              <p:nvPr/>
            </p:nvGrpSpPr>
            <p:grpSpPr bwMode="auto">
              <a:xfrm>
                <a:off x="2990" y="1381"/>
                <a:ext cx="384" cy="159"/>
                <a:chOff x="3193" y="2207"/>
                <a:chExt cx="440" cy="183"/>
              </a:xfrm>
            </p:grpSpPr>
            <p:grpSp>
              <p:nvGrpSpPr>
                <p:cNvPr id="375031" name="Group 24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032" name="Freeform 24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33" name="Freeform 24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34" name="Freeform 25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35" name="Freeform 25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36" name="Freeform 25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37" name="Freeform 25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38" name="Freeform 25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39" name="Freeform 25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40" name="Freeform 25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41" name="Line 25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42" name="Line 25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43" name="Oval 25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044" name="AutoShape 26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045" name="AutoShape 26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046" name="Rectangle 26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047" name="Freeform 26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48" name="Freeform 26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49" name="Freeform 26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50" name="Freeform 26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51" name="Freeform 26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52" name="Freeform 26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53" name="Freeform 26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54" name="Freeform 27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55" name="Freeform 27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56" name="Freeform 27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57" name="Freeform 27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58" name="Freeform 27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059" name="AutoShape 275"/>
                <p:cNvCxnSpPr>
                  <a:cxnSpLocks noChangeShapeType="1"/>
                  <a:stCxn id="375053" idx="3"/>
                  <a:endCxn id="375040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060" name="AutoShape 276"/>
                <p:cNvCxnSpPr>
                  <a:cxnSpLocks noChangeShapeType="1"/>
                  <a:stCxn id="375054" idx="3"/>
                  <a:endCxn id="375040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061" name="AutoShape 277"/>
                <p:cNvCxnSpPr>
                  <a:cxnSpLocks noChangeShapeType="1"/>
                  <a:stCxn id="375049" idx="3"/>
                  <a:endCxn id="375055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062" name="AutoShape 278"/>
                <p:cNvCxnSpPr>
                  <a:cxnSpLocks noChangeShapeType="1"/>
                  <a:stCxn id="375050" idx="3"/>
                  <a:endCxn id="375056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063" name="AutoShape 279"/>
                <p:cNvCxnSpPr>
                  <a:cxnSpLocks noChangeShapeType="1"/>
                  <a:stCxn id="375051" idx="3"/>
                  <a:endCxn id="375057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064" name="AutoShape 280"/>
                <p:cNvCxnSpPr>
                  <a:cxnSpLocks noChangeShapeType="1"/>
                  <a:stCxn id="375052" idx="3"/>
                  <a:endCxn id="375058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065" name="AutoShape 281"/>
                <p:cNvCxnSpPr>
                  <a:cxnSpLocks noChangeShapeType="1"/>
                  <a:stCxn id="375047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066" name="AutoShape 282"/>
                <p:cNvCxnSpPr>
                  <a:cxnSpLocks noChangeShapeType="1"/>
                  <a:stCxn id="375048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067" name="Group 283"/>
              <p:cNvGrpSpPr>
                <a:grpSpLocks/>
              </p:cNvGrpSpPr>
              <p:nvPr/>
            </p:nvGrpSpPr>
            <p:grpSpPr bwMode="auto">
              <a:xfrm>
                <a:off x="2342" y="1380"/>
                <a:ext cx="384" cy="159"/>
                <a:chOff x="3193" y="2207"/>
                <a:chExt cx="440" cy="183"/>
              </a:xfrm>
            </p:grpSpPr>
            <p:grpSp>
              <p:nvGrpSpPr>
                <p:cNvPr id="375068" name="Group 284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069" name="Freeform 285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70" name="Freeform 286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71" name="Freeform 287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72" name="Freeform 288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73" name="Freeform 289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74" name="Freeform 290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75" name="Freeform 291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76" name="Freeform 292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77" name="Freeform 293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78" name="Line 29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79" name="Line 29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080" name="Oval 296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081" name="AutoShape 297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082" name="AutoShape 298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083" name="Rectangle 299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084" name="Freeform 300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85" name="Freeform 301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86" name="Freeform 302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87" name="Freeform 303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88" name="Freeform 304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89" name="Freeform 305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90" name="Freeform 306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91" name="Freeform 307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92" name="Freeform 308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93" name="Freeform 309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94" name="Freeform 310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095" name="Freeform 311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096" name="AutoShape 312"/>
                <p:cNvCxnSpPr>
                  <a:cxnSpLocks noChangeShapeType="1"/>
                  <a:stCxn id="375090" idx="3"/>
                  <a:endCxn id="375077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097" name="AutoShape 313"/>
                <p:cNvCxnSpPr>
                  <a:cxnSpLocks noChangeShapeType="1"/>
                  <a:stCxn id="375091" idx="3"/>
                  <a:endCxn id="375077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098" name="AutoShape 314"/>
                <p:cNvCxnSpPr>
                  <a:cxnSpLocks noChangeShapeType="1"/>
                  <a:stCxn id="375086" idx="3"/>
                  <a:endCxn id="375092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099" name="AutoShape 315"/>
                <p:cNvCxnSpPr>
                  <a:cxnSpLocks noChangeShapeType="1"/>
                  <a:stCxn id="375087" idx="3"/>
                  <a:endCxn id="375093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00" name="AutoShape 316"/>
                <p:cNvCxnSpPr>
                  <a:cxnSpLocks noChangeShapeType="1"/>
                  <a:stCxn id="375088" idx="3"/>
                  <a:endCxn id="375094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01" name="AutoShape 317"/>
                <p:cNvCxnSpPr>
                  <a:cxnSpLocks noChangeShapeType="1"/>
                  <a:stCxn id="375089" idx="3"/>
                  <a:endCxn id="375095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02" name="AutoShape 318"/>
                <p:cNvCxnSpPr>
                  <a:cxnSpLocks noChangeShapeType="1"/>
                  <a:stCxn id="375084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03" name="AutoShape 319"/>
                <p:cNvCxnSpPr>
                  <a:cxnSpLocks noChangeShapeType="1"/>
                  <a:stCxn id="375085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104" name="Group 320"/>
              <p:cNvGrpSpPr>
                <a:grpSpLocks/>
              </p:cNvGrpSpPr>
              <p:nvPr/>
            </p:nvGrpSpPr>
            <p:grpSpPr bwMode="auto">
              <a:xfrm>
                <a:off x="3127" y="1022"/>
                <a:ext cx="384" cy="159"/>
                <a:chOff x="3193" y="2207"/>
                <a:chExt cx="440" cy="183"/>
              </a:xfrm>
            </p:grpSpPr>
            <p:grpSp>
              <p:nvGrpSpPr>
                <p:cNvPr id="375105" name="Group 321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106" name="Freeform 322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07" name="Freeform 323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08" name="Freeform 324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09" name="Freeform 325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10" name="Freeform 326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11" name="Freeform 327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12" name="Freeform 328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13" name="Freeform 329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14" name="Freeform 330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15" name="Line 33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16" name="Line 3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17" name="Oval 333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118" name="AutoShape 334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119" name="AutoShape 335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120" name="Rectangle 336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121" name="Freeform 337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22" name="Freeform 338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23" name="Freeform 339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24" name="Freeform 340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25" name="Freeform 341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26" name="Freeform 342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27" name="Freeform 343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28" name="Freeform 344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29" name="Freeform 345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30" name="Freeform 346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31" name="Freeform 347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32" name="Freeform 348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133" name="AutoShape 349"/>
                <p:cNvCxnSpPr>
                  <a:cxnSpLocks noChangeShapeType="1"/>
                  <a:stCxn id="375127" idx="3"/>
                  <a:endCxn id="375114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34" name="AutoShape 350"/>
                <p:cNvCxnSpPr>
                  <a:cxnSpLocks noChangeShapeType="1"/>
                  <a:stCxn id="375128" idx="3"/>
                  <a:endCxn id="375114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35" name="AutoShape 351"/>
                <p:cNvCxnSpPr>
                  <a:cxnSpLocks noChangeShapeType="1"/>
                  <a:stCxn id="375123" idx="3"/>
                  <a:endCxn id="375129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36" name="AutoShape 352"/>
                <p:cNvCxnSpPr>
                  <a:cxnSpLocks noChangeShapeType="1"/>
                  <a:stCxn id="375124" idx="3"/>
                  <a:endCxn id="375130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37" name="AutoShape 353"/>
                <p:cNvCxnSpPr>
                  <a:cxnSpLocks noChangeShapeType="1"/>
                  <a:stCxn id="375125" idx="3"/>
                  <a:endCxn id="375131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38" name="AutoShape 354"/>
                <p:cNvCxnSpPr>
                  <a:cxnSpLocks noChangeShapeType="1"/>
                  <a:stCxn id="375126" idx="3"/>
                  <a:endCxn id="375132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39" name="AutoShape 355"/>
                <p:cNvCxnSpPr>
                  <a:cxnSpLocks noChangeShapeType="1"/>
                  <a:stCxn id="375121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40" name="AutoShape 356"/>
                <p:cNvCxnSpPr>
                  <a:cxnSpLocks noChangeShapeType="1"/>
                  <a:stCxn id="375122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141" name="Group 357"/>
              <p:cNvGrpSpPr>
                <a:grpSpLocks/>
              </p:cNvGrpSpPr>
              <p:nvPr/>
            </p:nvGrpSpPr>
            <p:grpSpPr bwMode="auto">
              <a:xfrm>
                <a:off x="2204" y="1021"/>
                <a:ext cx="384" cy="159"/>
                <a:chOff x="3193" y="2207"/>
                <a:chExt cx="440" cy="183"/>
              </a:xfrm>
            </p:grpSpPr>
            <p:grpSp>
              <p:nvGrpSpPr>
                <p:cNvPr id="375142" name="Group 358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143" name="Freeform 359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44" name="Freeform 360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45" name="Freeform 361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46" name="Freeform 362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47" name="Freeform 363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48" name="Freeform 364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49" name="Freeform 365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50" name="Freeform 366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51" name="Freeform 367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52" name="Line 36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53" name="Line 36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54" name="Oval 370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155" name="AutoShape 371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156" name="AutoShape 372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157" name="Rectangle 373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158" name="Freeform 374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59" name="Freeform 375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60" name="Freeform 376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61" name="Freeform 377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62" name="Freeform 378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63" name="Freeform 379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64" name="Freeform 380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65" name="Freeform 381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66" name="Freeform 382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67" name="Freeform 383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68" name="Freeform 384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69" name="Freeform 385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170" name="AutoShape 386"/>
                <p:cNvCxnSpPr>
                  <a:cxnSpLocks noChangeShapeType="1"/>
                  <a:stCxn id="375164" idx="3"/>
                  <a:endCxn id="375151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71" name="AutoShape 387"/>
                <p:cNvCxnSpPr>
                  <a:cxnSpLocks noChangeShapeType="1"/>
                  <a:stCxn id="375165" idx="3"/>
                  <a:endCxn id="375151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72" name="AutoShape 388"/>
                <p:cNvCxnSpPr>
                  <a:cxnSpLocks noChangeShapeType="1"/>
                  <a:stCxn id="375160" idx="3"/>
                  <a:endCxn id="375166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73" name="AutoShape 389"/>
                <p:cNvCxnSpPr>
                  <a:cxnSpLocks noChangeShapeType="1"/>
                  <a:stCxn id="375161" idx="3"/>
                  <a:endCxn id="375167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74" name="AutoShape 390"/>
                <p:cNvCxnSpPr>
                  <a:cxnSpLocks noChangeShapeType="1"/>
                  <a:stCxn id="375162" idx="3"/>
                  <a:endCxn id="375168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75" name="AutoShape 391"/>
                <p:cNvCxnSpPr>
                  <a:cxnSpLocks noChangeShapeType="1"/>
                  <a:stCxn id="375163" idx="3"/>
                  <a:endCxn id="375169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76" name="AutoShape 392"/>
                <p:cNvCxnSpPr>
                  <a:cxnSpLocks noChangeShapeType="1"/>
                  <a:stCxn id="375158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177" name="AutoShape 393"/>
                <p:cNvCxnSpPr>
                  <a:cxnSpLocks noChangeShapeType="1"/>
                  <a:stCxn id="375159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178" name="Group 394"/>
              <p:cNvGrpSpPr>
                <a:grpSpLocks/>
              </p:cNvGrpSpPr>
              <p:nvPr/>
            </p:nvGrpSpPr>
            <p:grpSpPr bwMode="auto">
              <a:xfrm>
                <a:off x="2264" y="329"/>
                <a:ext cx="384" cy="159"/>
                <a:chOff x="3193" y="2207"/>
                <a:chExt cx="440" cy="183"/>
              </a:xfrm>
            </p:grpSpPr>
            <p:grpSp>
              <p:nvGrpSpPr>
                <p:cNvPr id="375179" name="Group 395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180" name="Freeform 396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81" name="Freeform 397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82" name="Freeform 398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83" name="Freeform 399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84" name="Freeform 400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85" name="Freeform 401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86" name="Freeform 402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87" name="Freeform 403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88" name="Freeform 404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89" name="Line 40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90" name="Line 40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191" name="Oval 407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192" name="AutoShape 408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193" name="AutoShape 409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194" name="Rectangle 410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195" name="Freeform 411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96" name="Freeform 412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97" name="Freeform 413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98" name="Freeform 414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199" name="Freeform 415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00" name="Freeform 416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01" name="Freeform 417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02" name="Freeform 418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03" name="Freeform 419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04" name="Freeform 420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05" name="Freeform 421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06" name="Freeform 422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207" name="AutoShape 423"/>
                <p:cNvCxnSpPr>
                  <a:cxnSpLocks noChangeShapeType="1"/>
                  <a:stCxn id="375201" idx="3"/>
                  <a:endCxn id="375188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08" name="AutoShape 424"/>
                <p:cNvCxnSpPr>
                  <a:cxnSpLocks noChangeShapeType="1"/>
                  <a:stCxn id="375202" idx="3"/>
                  <a:endCxn id="375188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09" name="AutoShape 425"/>
                <p:cNvCxnSpPr>
                  <a:cxnSpLocks noChangeShapeType="1"/>
                  <a:stCxn id="375197" idx="3"/>
                  <a:endCxn id="375203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10" name="AutoShape 426"/>
                <p:cNvCxnSpPr>
                  <a:cxnSpLocks noChangeShapeType="1"/>
                  <a:stCxn id="375198" idx="3"/>
                  <a:endCxn id="375204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11" name="AutoShape 427"/>
                <p:cNvCxnSpPr>
                  <a:cxnSpLocks noChangeShapeType="1"/>
                  <a:stCxn id="375199" idx="3"/>
                  <a:endCxn id="375205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12" name="AutoShape 428"/>
                <p:cNvCxnSpPr>
                  <a:cxnSpLocks noChangeShapeType="1"/>
                  <a:stCxn id="375200" idx="3"/>
                  <a:endCxn id="375206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13" name="AutoShape 429"/>
                <p:cNvCxnSpPr>
                  <a:cxnSpLocks noChangeShapeType="1"/>
                  <a:stCxn id="375195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14" name="AutoShape 430"/>
                <p:cNvCxnSpPr>
                  <a:cxnSpLocks noChangeShapeType="1"/>
                  <a:stCxn id="375196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215" name="Group 431"/>
              <p:cNvGrpSpPr>
                <a:grpSpLocks/>
              </p:cNvGrpSpPr>
              <p:nvPr/>
            </p:nvGrpSpPr>
            <p:grpSpPr bwMode="auto">
              <a:xfrm>
                <a:off x="3068" y="328"/>
                <a:ext cx="384" cy="159"/>
                <a:chOff x="3193" y="2207"/>
                <a:chExt cx="440" cy="183"/>
              </a:xfrm>
            </p:grpSpPr>
            <p:grpSp>
              <p:nvGrpSpPr>
                <p:cNvPr id="375216" name="Group 432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217" name="Freeform 433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18" name="Freeform 434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19" name="Freeform 435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20" name="Freeform 436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21" name="Freeform 437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22" name="Freeform 438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23" name="Freeform 439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24" name="Freeform 440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25" name="Freeform 441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26" name="Line 44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27" name="Line 44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28" name="Oval 444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229" name="AutoShape 445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230" name="AutoShape 446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231" name="Rectangle 447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232" name="Freeform 448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33" name="Freeform 449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34" name="Freeform 450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35" name="Freeform 451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36" name="Freeform 452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37" name="Freeform 453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38" name="Freeform 454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39" name="Freeform 455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40" name="Freeform 456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41" name="Freeform 457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42" name="Freeform 458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43" name="Freeform 459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244" name="AutoShape 460"/>
                <p:cNvCxnSpPr>
                  <a:cxnSpLocks noChangeShapeType="1"/>
                  <a:stCxn id="375238" idx="3"/>
                  <a:endCxn id="375225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45" name="AutoShape 461"/>
                <p:cNvCxnSpPr>
                  <a:cxnSpLocks noChangeShapeType="1"/>
                  <a:stCxn id="375239" idx="3"/>
                  <a:endCxn id="375225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46" name="AutoShape 462"/>
                <p:cNvCxnSpPr>
                  <a:cxnSpLocks noChangeShapeType="1"/>
                  <a:stCxn id="375234" idx="3"/>
                  <a:endCxn id="375240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47" name="AutoShape 463"/>
                <p:cNvCxnSpPr>
                  <a:cxnSpLocks noChangeShapeType="1"/>
                  <a:stCxn id="375235" idx="3"/>
                  <a:endCxn id="375241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48" name="AutoShape 464"/>
                <p:cNvCxnSpPr>
                  <a:cxnSpLocks noChangeShapeType="1"/>
                  <a:stCxn id="375236" idx="3"/>
                  <a:endCxn id="375242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49" name="AutoShape 465"/>
                <p:cNvCxnSpPr>
                  <a:cxnSpLocks noChangeShapeType="1"/>
                  <a:stCxn id="375237" idx="3"/>
                  <a:endCxn id="375243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50" name="AutoShape 466"/>
                <p:cNvCxnSpPr>
                  <a:cxnSpLocks noChangeShapeType="1"/>
                  <a:stCxn id="375232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51" name="AutoShape 467"/>
                <p:cNvCxnSpPr>
                  <a:cxnSpLocks noChangeShapeType="1"/>
                  <a:stCxn id="375233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375252" name="AutoShape 468"/>
              <p:cNvCxnSpPr>
                <a:cxnSpLocks noChangeShapeType="1"/>
                <a:stCxn id="375044" idx="0"/>
                <a:endCxn id="375118" idx="2"/>
              </p:cNvCxnSpPr>
              <p:nvPr/>
            </p:nvCxnSpPr>
            <p:spPr bwMode="auto">
              <a:xfrm flipV="1">
                <a:off x="3247" y="1181"/>
                <a:ext cx="137" cy="237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253" name="AutoShape 469"/>
              <p:cNvCxnSpPr>
                <a:cxnSpLocks noChangeShapeType="1"/>
                <a:stCxn id="375155" idx="2"/>
                <a:endCxn id="375081" idx="0"/>
              </p:cNvCxnSpPr>
              <p:nvPr/>
            </p:nvCxnSpPr>
            <p:spPr bwMode="auto">
              <a:xfrm>
                <a:off x="2461" y="1180"/>
                <a:ext cx="138" cy="237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75254" name="Text Box 470"/>
              <p:cNvSpPr txBox="1">
                <a:spLocks noChangeArrowheads="1"/>
              </p:cNvSpPr>
              <p:nvPr/>
            </p:nvSpPr>
            <p:spPr bwMode="auto">
              <a:xfrm>
                <a:off x="2571" y="1162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1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255" name="Text Box 471"/>
              <p:cNvSpPr txBox="1">
                <a:spLocks noChangeArrowheads="1"/>
              </p:cNvSpPr>
              <p:nvPr/>
            </p:nvSpPr>
            <p:spPr bwMode="auto">
              <a:xfrm>
                <a:off x="3429" y="1163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1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256" name="Text Box 472"/>
              <p:cNvSpPr txBox="1">
                <a:spLocks noChangeArrowheads="1"/>
              </p:cNvSpPr>
              <p:nvPr/>
            </p:nvSpPr>
            <p:spPr bwMode="auto">
              <a:xfrm>
                <a:off x="2235" y="1485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A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257" name="Text Box 473"/>
              <p:cNvSpPr txBox="1">
                <a:spLocks noChangeArrowheads="1"/>
              </p:cNvSpPr>
              <p:nvPr/>
            </p:nvSpPr>
            <p:spPr bwMode="auto">
              <a:xfrm>
                <a:off x="3426" y="1473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B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258" name="Text Box 474"/>
              <p:cNvSpPr txBox="1">
                <a:spLocks noChangeArrowheads="1"/>
              </p:cNvSpPr>
              <p:nvPr/>
            </p:nvSpPr>
            <p:spPr bwMode="auto">
              <a:xfrm>
                <a:off x="1974" y="990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C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259" name="Text Box 475"/>
              <p:cNvSpPr txBox="1">
                <a:spLocks noChangeArrowheads="1"/>
              </p:cNvSpPr>
              <p:nvPr/>
            </p:nvSpPr>
            <p:spPr bwMode="auto">
              <a:xfrm>
                <a:off x="3567" y="1002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D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260" name="Text Box 476"/>
              <p:cNvSpPr txBox="1">
                <a:spLocks noChangeArrowheads="1"/>
              </p:cNvSpPr>
              <p:nvPr/>
            </p:nvSpPr>
            <p:spPr bwMode="auto">
              <a:xfrm>
                <a:off x="2013" y="294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E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261" name="Text Box 477"/>
              <p:cNvSpPr txBox="1">
                <a:spLocks noChangeArrowheads="1"/>
              </p:cNvSpPr>
              <p:nvPr/>
            </p:nvSpPr>
            <p:spPr bwMode="auto">
              <a:xfrm>
                <a:off x="3492" y="318"/>
                <a:ext cx="20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F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sp>
          <p:nvSpPr>
            <p:cNvPr id="375497" name="Line 713"/>
            <p:cNvSpPr>
              <a:spLocks noChangeShapeType="1"/>
            </p:cNvSpPr>
            <p:nvPr/>
          </p:nvSpPr>
          <p:spPr bwMode="auto">
            <a:xfrm>
              <a:off x="2033" y="727"/>
              <a:ext cx="0" cy="14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6219" name="Text Box 1435"/>
            <p:cNvSpPr txBox="1">
              <a:spLocks noChangeArrowheads="1"/>
            </p:cNvSpPr>
            <p:nvPr/>
          </p:nvSpPr>
          <p:spPr bwMode="auto">
            <a:xfrm>
              <a:off x="2067" y="448"/>
              <a:ext cx="167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1) Connect A-C and B-D</a:t>
              </a:r>
              <a:endParaRPr lang="en-US" altLang="ko-KR" sz="1800">
                <a:ea typeface="굴림" charset="-127"/>
              </a:endParaRPr>
            </a:p>
          </p:txBody>
        </p:sp>
      </p:grpSp>
      <p:grpSp>
        <p:nvGrpSpPr>
          <p:cNvPr id="376226" name="Group 1442"/>
          <p:cNvGrpSpPr>
            <a:grpSpLocks/>
          </p:cNvGrpSpPr>
          <p:nvPr/>
        </p:nvGrpSpPr>
        <p:grpSpPr bwMode="auto">
          <a:xfrm>
            <a:off x="6196013" y="709613"/>
            <a:ext cx="2878137" cy="2755900"/>
            <a:chOff x="3903" y="447"/>
            <a:chExt cx="1813" cy="1736"/>
          </a:xfrm>
        </p:grpSpPr>
        <p:grpSp>
          <p:nvGrpSpPr>
            <p:cNvPr id="375262" name="Group 478"/>
            <p:cNvGrpSpPr>
              <a:grpSpLocks/>
            </p:cNvGrpSpPr>
            <p:nvPr/>
          </p:nvGrpSpPr>
          <p:grpSpPr bwMode="auto">
            <a:xfrm>
              <a:off x="3903" y="724"/>
              <a:ext cx="1813" cy="1459"/>
              <a:chOff x="3856" y="294"/>
              <a:chExt cx="1813" cy="1459"/>
            </a:xfrm>
          </p:grpSpPr>
          <p:grpSp>
            <p:nvGrpSpPr>
              <p:cNvPr id="375263" name="Group 479"/>
              <p:cNvGrpSpPr>
                <a:grpSpLocks/>
              </p:cNvGrpSpPr>
              <p:nvPr/>
            </p:nvGrpSpPr>
            <p:grpSpPr bwMode="auto">
              <a:xfrm>
                <a:off x="4872" y="1381"/>
                <a:ext cx="384" cy="159"/>
                <a:chOff x="3193" y="2207"/>
                <a:chExt cx="440" cy="183"/>
              </a:xfrm>
            </p:grpSpPr>
            <p:grpSp>
              <p:nvGrpSpPr>
                <p:cNvPr id="375264" name="Group 480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265" name="Freeform 481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66" name="Freeform 482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67" name="Freeform 483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68" name="Freeform 484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69" name="Freeform 485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70" name="Freeform 486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71" name="Freeform 487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72" name="Freeform 488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73" name="Freeform 489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74" name="Line 490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75" name="Line 49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276" name="Oval 492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277" name="AutoShape 493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278" name="AutoShape 494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279" name="Rectangle 495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280" name="Freeform 496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81" name="Freeform 497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82" name="Freeform 498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83" name="Freeform 499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84" name="Freeform 500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85" name="Freeform 501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86" name="Freeform 502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87" name="Freeform 503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88" name="Freeform 504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89" name="Freeform 505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90" name="Freeform 506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291" name="Freeform 507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292" name="AutoShape 508"/>
                <p:cNvCxnSpPr>
                  <a:cxnSpLocks noChangeShapeType="1"/>
                  <a:stCxn id="375286" idx="3"/>
                  <a:endCxn id="375273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93" name="AutoShape 509"/>
                <p:cNvCxnSpPr>
                  <a:cxnSpLocks noChangeShapeType="1"/>
                  <a:stCxn id="375287" idx="3"/>
                  <a:endCxn id="375273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94" name="AutoShape 510"/>
                <p:cNvCxnSpPr>
                  <a:cxnSpLocks noChangeShapeType="1"/>
                  <a:stCxn id="375282" idx="3"/>
                  <a:endCxn id="375288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95" name="AutoShape 511"/>
                <p:cNvCxnSpPr>
                  <a:cxnSpLocks noChangeShapeType="1"/>
                  <a:stCxn id="375283" idx="3"/>
                  <a:endCxn id="375289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96" name="AutoShape 512"/>
                <p:cNvCxnSpPr>
                  <a:cxnSpLocks noChangeShapeType="1"/>
                  <a:stCxn id="375284" idx="3"/>
                  <a:endCxn id="375290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97" name="AutoShape 513"/>
                <p:cNvCxnSpPr>
                  <a:cxnSpLocks noChangeShapeType="1"/>
                  <a:stCxn id="375285" idx="3"/>
                  <a:endCxn id="375291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98" name="AutoShape 514"/>
                <p:cNvCxnSpPr>
                  <a:cxnSpLocks noChangeShapeType="1"/>
                  <a:stCxn id="375280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299" name="AutoShape 515"/>
                <p:cNvCxnSpPr>
                  <a:cxnSpLocks noChangeShapeType="1"/>
                  <a:stCxn id="375281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300" name="Group 516"/>
              <p:cNvGrpSpPr>
                <a:grpSpLocks/>
              </p:cNvGrpSpPr>
              <p:nvPr/>
            </p:nvGrpSpPr>
            <p:grpSpPr bwMode="auto">
              <a:xfrm>
                <a:off x="4224" y="1380"/>
                <a:ext cx="384" cy="159"/>
                <a:chOff x="3193" y="2207"/>
                <a:chExt cx="440" cy="183"/>
              </a:xfrm>
            </p:grpSpPr>
            <p:grpSp>
              <p:nvGrpSpPr>
                <p:cNvPr id="375301" name="Group 51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302" name="Freeform 51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03" name="Freeform 51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04" name="Freeform 52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05" name="Freeform 52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06" name="Freeform 52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07" name="Freeform 52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08" name="Freeform 52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09" name="Freeform 52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10" name="Freeform 52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11" name="Line 52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12" name="Line 52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13" name="Oval 52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314" name="AutoShape 53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315" name="AutoShape 53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316" name="Rectangle 53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317" name="Freeform 53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18" name="Freeform 53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19" name="Freeform 53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20" name="Freeform 53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21" name="Freeform 53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22" name="Freeform 53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23" name="Freeform 53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24" name="Freeform 54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25" name="Freeform 54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26" name="Freeform 54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27" name="Freeform 54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28" name="Freeform 54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329" name="AutoShape 545"/>
                <p:cNvCxnSpPr>
                  <a:cxnSpLocks noChangeShapeType="1"/>
                  <a:stCxn id="375323" idx="3"/>
                  <a:endCxn id="375310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30" name="AutoShape 546"/>
                <p:cNvCxnSpPr>
                  <a:cxnSpLocks noChangeShapeType="1"/>
                  <a:stCxn id="375324" idx="3"/>
                  <a:endCxn id="375310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31" name="AutoShape 547"/>
                <p:cNvCxnSpPr>
                  <a:cxnSpLocks noChangeShapeType="1"/>
                  <a:stCxn id="375319" idx="3"/>
                  <a:endCxn id="375325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32" name="AutoShape 548"/>
                <p:cNvCxnSpPr>
                  <a:cxnSpLocks noChangeShapeType="1"/>
                  <a:stCxn id="375320" idx="3"/>
                  <a:endCxn id="375326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33" name="AutoShape 549"/>
                <p:cNvCxnSpPr>
                  <a:cxnSpLocks noChangeShapeType="1"/>
                  <a:stCxn id="375321" idx="3"/>
                  <a:endCxn id="375327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34" name="AutoShape 550"/>
                <p:cNvCxnSpPr>
                  <a:cxnSpLocks noChangeShapeType="1"/>
                  <a:stCxn id="375322" idx="3"/>
                  <a:endCxn id="375328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35" name="AutoShape 551"/>
                <p:cNvCxnSpPr>
                  <a:cxnSpLocks noChangeShapeType="1"/>
                  <a:stCxn id="375317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36" name="AutoShape 552"/>
                <p:cNvCxnSpPr>
                  <a:cxnSpLocks noChangeShapeType="1"/>
                  <a:stCxn id="375318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337" name="Group 553"/>
              <p:cNvGrpSpPr>
                <a:grpSpLocks/>
              </p:cNvGrpSpPr>
              <p:nvPr/>
            </p:nvGrpSpPr>
            <p:grpSpPr bwMode="auto">
              <a:xfrm>
                <a:off x="5009" y="1022"/>
                <a:ext cx="384" cy="159"/>
                <a:chOff x="3193" y="2207"/>
                <a:chExt cx="440" cy="183"/>
              </a:xfrm>
            </p:grpSpPr>
            <p:grpSp>
              <p:nvGrpSpPr>
                <p:cNvPr id="375338" name="Group 554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339" name="Freeform 555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40" name="Freeform 556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41" name="Freeform 557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42" name="Freeform 558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43" name="Freeform 559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44" name="Freeform 560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45" name="Freeform 561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46" name="Freeform 562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47" name="Freeform 563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48" name="Line 56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49" name="Line 56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50" name="Oval 566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351" name="AutoShape 567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352" name="AutoShape 568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353" name="Rectangle 569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354" name="Freeform 570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55" name="Freeform 571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56" name="Freeform 572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57" name="Freeform 573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58" name="Freeform 574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59" name="Freeform 575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60" name="Freeform 576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61" name="Freeform 577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62" name="Freeform 578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63" name="Freeform 579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64" name="Freeform 580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65" name="Freeform 581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366" name="AutoShape 582"/>
                <p:cNvCxnSpPr>
                  <a:cxnSpLocks noChangeShapeType="1"/>
                  <a:stCxn id="375360" idx="3"/>
                  <a:endCxn id="375347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67" name="AutoShape 583"/>
                <p:cNvCxnSpPr>
                  <a:cxnSpLocks noChangeShapeType="1"/>
                  <a:stCxn id="375361" idx="3"/>
                  <a:endCxn id="375347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68" name="AutoShape 584"/>
                <p:cNvCxnSpPr>
                  <a:cxnSpLocks noChangeShapeType="1"/>
                  <a:stCxn id="375356" idx="3"/>
                  <a:endCxn id="375362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69" name="AutoShape 585"/>
                <p:cNvCxnSpPr>
                  <a:cxnSpLocks noChangeShapeType="1"/>
                  <a:stCxn id="375357" idx="3"/>
                  <a:endCxn id="375363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70" name="AutoShape 586"/>
                <p:cNvCxnSpPr>
                  <a:cxnSpLocks noChangeShapeType="1"/>
                  <a:stCxn id="375358" idx="3"/>
                  <a:endCxn id="375364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71" name="AutoShape 587"/>
                <p:cNvCxnSpPr>
                  <a:cxnSpLocks noChangeShapeType="1"/>
                  <a:stCxn id="375359" idx="3"/>
                  <a:endCxn id="375365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72" name="AutoShape 588"/>
                <p:cNvCxnSpPr>
                  <a:cxnSpLocks noChangeShapeType="1"/>
                  <a:stCxn id="375354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373" name="AutoShape 589"/>
                <p:cNvCxnSpPr>
                  <a:cxnSpLocks noChangeShapeType="1"/>
                  <a:stCxn id="375355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374" name="Group 590"/>
              <p:cNvGrpSpPr>
                <a:grpSpLocks/>
              </p:cNvGrpSpPr>
              <p:nvPr/>
            </p:nvGrpSpPr>
            <p:grpSpPr bwMode="auto">
              <a:xfrm>
                <a:off x="4086" y="1021"/>
                <a:ext cx="384" cy="159"/>
                <a:chOff x="3193" y="2207"/>
                <a:chExt cx="440" cy="183"/>
              </a:xfrm>
            </p:grpSpPr>
            <p:grpSp>
              <p:nvGrpSpPr>
                <p:cNvPr id="375375" name="Group 591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376" name="Freeform 592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77" name="Freeform 593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78" name="Freeform 594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79" name="Freeform 595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80" name="Freeform 596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81" name="Freeform 597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82" name="Freeform 598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83" name="Freeform 599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84" name="Freeform 600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85" name="Line 60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86" name="Line 60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387" name="Oval 603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388" name="AutoShape 604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389" name="AutoShape 605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390" name="Rectangle 606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391" name="Freeform 607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92" name="Freeform 608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93" name="Freeform 609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94" name="Freeform 610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95" name="Freeform 611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96" name="Freeform 612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97" name="Freeform 613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98" name="Freeform 614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399" name="Freeform 615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00" name="Freeform 616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01" name="Freeform 617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02" name="Freeform 618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403" name="AutoShape 619"/>
                <p:cNvCxnSpPr>
                  <a:cxnSpLocks noChangeShapeType="1"/>
                  <a:stCxn id="375397" idx="3"/>
                  <a:endCxn id="375384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04" name="AutoShape 620"/>
                <p:cNvCxnSpPr>
                  <a:cxnSpLocks noChangeShapeType="1"/>
                  <a:stCxn id="375398" idx="3"/>
                  <a:endCxn id="375384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05" name="AutoShape 621"/>
                <p:cNvCxnSpPr>
                  <a:cxnSpLocks noChangeShapeType="1"/>
                  <a:stCxn id="375393" idx="3"/>
                  <a:endCxn id="375399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06" name="AutoShape 622"/>
                <p:cNvCxnSpPr>
                  <a:cxnSpLocks noChangeShapeType="1"/>
                  <a:stCxn id="375394" idx="3"/>
                  <a:endCxn id="375400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07" name="AutoShape 623"/>
                <p:cNvCxnSpPr>
                  <a:cxnSpLocks noChangeShapeType="1"/>
                  <a:stCxn id="375395" idx="3"/>
                  <a:endCxn id="375401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08" name="AutoShape 624"/>
                <p:cNvCxnSpPr>
                  <a:cxnSpLocks noChangeShapeType="1"/>
                  <a:stCxn id="375396" idx="3"/>
                  <a:endCxn id="375402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09" name="AutoShape 625"/>
                <p:cNvCxnSpPr>
                  <a:cxnSpLocks noChangeShapeType="1"/>
                  <a:stCxn id="375391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10" name="AutoShape 626"/>
                <p:cNvCxnSpPr>
                  <a:cxnSpLocks noChangeShapeType="1"/>
                  <a:stCxn id="375392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411" name="Group 627"/>
              <p:cNvGrpSpPr>
                <a:grpSpLocks/>
              </p:cNvGrpSpPr>
              <p:nvPr/>
            </p:nvGrpSpPr>
            <p:grpSpPr bwMode="auto">
              <a:xfrm>
                <a:off x="4146" y="329"/>
                <a:ext cx="384" cy="159"/>
                <a:chOff x="3193" y="2207"/>
                <a:chExt cx="440" cy="183"/>
              </a:xfrm>
            </p:grpSpPr>
            <p:grpSp>
              <p:nvGrpSpPr>
                <p:cNvPr id="375412" name="Group 628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413" name="Freeform 629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14" name="Freeform 630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15" name="Freeform 631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16" name="Freeform 632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17" name="Freeform 633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18" name="Freeform 634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19" name="Freeform 635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20" name="Freeform 636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21" name="Freeform 637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22" name="Line 63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23" name="Line 63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24" name="Oval 640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425" name="AutoShape 641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426" name="AutoShape 642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427" name="Rectangle 643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428" name="Freeform 644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29" name="Freeform 645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30" name="Freeform 646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31" name="Freeform 647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32" name="Freeform 648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33" name="Freeform 649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34" name="Freeform 650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35" name="Freeform 651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36" name="Freeform 652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37" name="Freeform 653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38" name="Freeform 654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39" name="Freeform 655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440" name="AutoShape 656"/>
                <p:cNvCxnSpPr>
                  <a:cxnSpLocks noChangeShapeType="1"/>
                  <a:stCxn id="375434" idx="3"/>
                  <a:endCxn id="375421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41" name="AutoShape 657"/>
                <p:cNvCxnSpPr>
                  <a:cxnSpLocks noChangeShapeType="1"/>
                  <a:stCxn id="375435" idx="3"/>
                  <a:endCxn id="375421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42" name="AutoShape 658"/>
                <p:cNvCxnSpPr>
                  <a:cxnSpLocks noChangeShapeType="1"/>
                  <a:stCxn id="375430" idx="3"/>
                  <a:endCxn id="375436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43" name="AutoShape 659"/>
                <p:cNvCxnSpPr>
                  <a:cxnSpLocks noChangeShapeType="1"/>
                  <a:stCxn id="375431" idx="3"/>
                  <a:endCxn id="375437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44" name="AutoShape 660"/>
                <p:cNvCxnSpPr>
                  <a:cxnSpLocks noChangeShapeType="1"/>
                  <a:stCxn id="375432" idx="3"/>
                  <a:endCxn id="375438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45" name="AutoShape 661"/>
                <p:cNvCxnSpPr>
                  <a:cxnSpLocks noChangeShapeType="1"/>
                  <a:stCxn id="375433" idx="3"/>
                  <a:endCxn id="375439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46" name="AutoShape 662"/>
                <p:cNvCxnSpPr>
                  <a:cxnSpLocks noChangeShapeType="1"/>
                  <a:stCxn id="375428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47" name="AutoShape 663"/>
                <p:cNvCxnSpPr>
                  <a:cxnSpLocks noChangeShapeType="1"/>
                  <a:stCxn id="375429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448" name="Group 664"/>
              <p:cNvGrpSpPr>
                <a:grpSpLocks/>
              </p:cNvGrpSpPr>
              <p:nvPr/>
            </p:nvGrpSpPr>
            <p:grpSpPr bwMode="auto">
              <a:xfrm>
                <a:off x="4950" y="328"/>
                <a:ext cx="384" cy="159"/>
                <a:chOff x="3193" y="2207"/>
                <a:chExt cx="440" cy="183"/>
              </a:xfrm>
            </p:grpSpPr>
            <p:grpSp>
              <p:nvGrpSpPr>
                <p:cNvPr id="375449" name="Group 665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450" name="Freeform 666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51" name="Freeform 667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52" name="Freeform 668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53" name="Freeform 669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54" name="Freeform 670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55" name="Freeform 671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56" name="Freeform 672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57" name="Freeform 673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58" name="Freeform 674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59" name="Line 67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60" name="Line 67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461" name="Oval 677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462" name="AutoShape 678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463" name="AutoShape 679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464" name="Rectangle 680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465" name="Freeform 681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66" name="Freeform 682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67" name="Freeform 683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68" name="Freeform 684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69" name="Freeform 685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70" name="Freeform 686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71" name="Freeform 687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72" name="Freeform 688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73" name="Freeform 689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74" name="Freeform 690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75" name="Freeform 691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476" name="Freeform 692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477" name="AutoShape 693"/>
                <p:cNvCxnSpPr>
                  <a:cxnSpLocks noChangeShapeType="1"/>
                  <a:stCxn id="375471" idx="3"/>
                  <a:endCxn id="375458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78" name="AutoShape 694"/>
                <p:cNvCxnSpPr>
                  <a:cxnSpLocks noChangeShapeType="1"/>
                  <a:stCxn id="375472" idx="3"/>
                  <a:endCxn id="375458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79" name="AutoShape 695"/>
                <p:cNvCxnSpPr>
                  <a:cxnSpLocks noChangeShapeType="1"/>
                  <a:stCxn id="375467" idx="3"/>
                  <a:endCxn id="375473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80" name="AutoShape 696"/>
                <p:cNvCxnSpPr>
                  <a:cxnSpLocks noChangeShapeType="1"/>
                  <a:stCxn id="375468" idx="3"/>
                  <a:endCxn id="375474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81" name="AutoShape 697"/>
                <p:cNvCxnSpPr>
                  <a:cxnSpLocks noChangeShapeType="1"/>
                  <a:stCxn id="375469" idx="3"/>
                  <a:endCxn id="375475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82" name="AutoShape 698"/>
                <p:cNvCxnSpPr>
                  <a:cxnSpLocks noChangeShapeType="1"/>
                  <a:stCxn id="375470" idx="3"/>
                  <a:endCxn id="375476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83" name="AutoShape 699"/>
                <p:cNvCxnSpPr>
                  <a:cxnSpLocks noChangeShapeType="1"/>
                  <a:stCxn id="375465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484" name="AutoShape 700"/>
                <p:cNvCxnSpPr>
                  <a:cxnSpLocks noChangeShapeType="1"/>
                  <a:stCxn id="375466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375485" name="AutoShape 701"/>
              <p:cNvCxnSpPr>
                <a:cxnSpLocks noChangeShapeType="1"/>
                <a:stCxn id="375314" idx="3"/>
                <a:endCxn id="375277" idx="1"/>
              </p:cNvCxnSpPr>
              <p:nvPr/>
            </p:nvCxnSpPr>
            <p:spPr bwMode="auto">
              <a:xfrm>
                <a:off x="4608" y="1478"/>
                <a:ext cx="394" cy="1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486" name="AutoShape 702"/>
              <p:cNvCxnSpPr>
                <a:cxnSpLocks noChangeShapeType="1"/>
                <a:stCxn id="375277" idx="0"/>
                <a:endCxn id="375351" idx="2"/>
              </p:cNvCxnSpPr>
              <p:nvPr/>
            </p:nvCxnSpPr>
            <p:spPr bwMode="auto">
              <a:xfrm flipV="1">
                <a:off x="5129" y="1181"/>
                <a:ext cx="137" cy="237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487" name="AutoShape 703"/>
              <p:cNvCxnSpPr>
                <a:cxnSpLocks noChangeShapeType="1"/>
                <a:stCxn id="375388" idx="2"/>
                <a:endCxn id="375314" idx="0"/>
              </p:cNvCxnSpPr>
              <p:nvPr/>
            </p:nvCxnSpPr>
            <p:spPr bwMode="auto">
              <a:xfrm>
                <a:off x="4343" y="1180"/>
                <a:ext cx="138" cy="237"/>
              </a:xfrm>
              <a:prstGeom prst="straightConnector1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75488" name="Text Box 704"/>
              <p:cNvSpPr txBox="1">
                <a:spLocks noChangeArrowheads="1"/>
              </p:cNvSpPr>
              <p:nvPr/>
            </p:nvSpPr>
            <p:spPr bwMode="auto">
              <a:xfrm>
                <a:off x="4453" y="1162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1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489" name="Text Box 705"/>
              <p:cNvSpPr txBox="1">
                <a:spLocks noChangeArrowheads="1"/>
              </p:cNvSpPr>
              <p:nvPr/>
            </p:nvSpPr>
            <p:spPr bwMode="auto">
              <a:xfrm>
                <a:off x="5311" y="1163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1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490" name="Text Box 706"/>
              <p:cNvSpPr txBox="1">
                <a:spLocks noChangeArrowheads="1"/>
              </p:cNvSpPr>
              <p:nvPr/>
            </p:nvSpPr>
            <p:spPr bwMode="auto">
              <a:xfrm>
                <a:off x="4674" y="1522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2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491" name="Text Box 707"/>
              <p:cNvSpPr txBox="1">
                <a:spLocks noChangeArrowheads="1"/>
              </p:cNvSpPr>
              <p:nvPr/>
            </p:nvSpPr>
            <p:spPr bwMode="auto">
              <a:xfrm>
                <a:off x="4117" y="1485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A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492" name="Text Box 708"/>
              <p:cNvSpPr txBox="1">
                <a:spLocks noChangeArrowheads="1"/>
              </p:cNvSpPr>
              <p:nvPr/>
            </p:nvSpPr>
            <p:spPr bwMode="auto">
              <a:xfrm>
                <a:off x="5308" y="1473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B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493" name="Text Box 709"/>
              <p:cNvSpPr txBox="1">
                <a:spLocks noChangeArrowheads="1"/>
              </p:cNvSpPr>
              <p:nvPr/>
            </p:nvSpPr>
            <p:spPr bwMode="auto">
              <a:xfrm>
                <a:off x="3856" y="990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C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494" name="Text Box 710"/>
              <p:cNvSpPr txBox="1">
                <a:spLocks noChangeArrowheads="1"/>
              </p:cNvSpPr>
              <p:nvPr/>
            </p:nvSpPr>
            <p:spPr bwMode="auto">
              <a:xfrm>
                <a:off x="5449" y="1002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D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495" name="Text Box 711"/>
              <p:cNvSpPr txBox="1">
                <a:spLocks noChangeArrowheads="1"/>
              </p:cNvSpPr>
              <p:nvPr/>
            </p:nvSpPr>
            <p:spPr bwMode="auto">
              <a:xfrm>
                <a:off x="3895" y="294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E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496" name="Text Box 712"/>
              <p:cNvSpPr txBox="1">
                <a:spLocks noChangeArrowheads="1"/>
              </p:cNvSpPr>
              <p:nvPr/>
            </p:nvSpPr>
            <p:spPr bwMode="auto">
              <a:xfrm>
                <a:off x="5374" y="318"/>
                <a:ext cx="20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F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sp>
          <p:nvSpPr>
            <p:cNvPr id="375498" name="Line 714"/>
            <p:cNvSpPr>
              <a:spLocks noChangeShapeType="1"/>
            </p:cNvSpPr>
            <p:nvPr/>
          </p:nvSpPr>
          <p:spPr bwMode="auto">
            <a:xfrm>
              <a:off x="3914" y="727"/>
              <a:ext cx="0" cy="14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76220" name="Text Box 1436"/>
            <p:cNvSpPr txBox="1">
              <a:spLocks noChangeArrowheads="1"/>
            </p:cNvSpPr>
            <p:nvPr/>
          </p:nvSpPr>
          <p:spPr bwMode="auto">
            <a:xfrm>
              <a:off x="3903" y="447"/>
              <a:ext cx="110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2) Connect A-B</a:t>
              </a:r>
              <a:endParaRPr lang="en-US" altLang="ko-KR" sz="1800">
                <a:ea typeface="굴림" charset="-127"/>
              </a:endParaRPr>
            </a:p>
          </p:txBody>
        </p:sp>
      </p:grpSp>
      <p:grpSp>
        <p:nvGrpSpPr>
          <p:cNvPr id="376227" name="Group 1443"/>
          <p:cNvGrpSpPr>
            <a:grpSpLocks/>
          </p:cNvGrpSpPr>
          <p:nvPr/>
        </p:nvGrpSpPr>
        <p:grpSpPr bwMode="auto">
          <a:xfrm>
            <a:off x="292100" y="3681413"/>
            <a:ext cx="2878138" cy="2790825"/>
            <a:chOff x="184" y="2319"/>
            <a:chExt cx="1813" cy="1758"/>
          </a:xfrm>
        </p:grpSpPr>
        <p:grpSp>
          <p:nvGrpSpPr>
            <p:cNvPr id="375499" name="Group 715"/>
            <p:cNvGrpSpPr>
              <a:grpSpLocks/>
            </p:cNvGrpSpPr>
            <p:nvPr/>
          </p:nvGrpSpPr>
          <p:grpSpPr bwMode="auto">
            <a:xfrm>
              <a:off x="184" y="2618"/>
              <a:ext cx="1813" cy="1459"/>
              <a:chOff x="91" y="2188"/>
              <a:chExt cx="1813" cy="1459"/>
            </a:xfrm>
          </p:grpSpPr>
          <p:grpSp>
            <p:nvGrpSpPr>
              <p:cNvPr id="375500" name="Group 716"/>
              <p:cNvGrpSpPr>
                <a:grpSpLocks/>
              </p:cNvGrpSpPr>
              <p:nvPr/>
            </p:nvGrpSpPr>
            <p:grpSpPr bwMode="auto">
              <a:xfrm>
                <a:off x="1107" y="3275"/>
                <a:ext cx="384" cy="159"/>
                <a:chOff x="3193" y="2207"/>
                <a:chExt cx="440" cy="183"/>
              </a:xfrm>
            </p:grpSpPr>
            <p:grpSp>
              <p:nvGrpSpPr>
                <p:cNvPr id="375501" name="Group 717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502" name="Freeform 718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03" name="Freeform 719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04" name="Freeform 720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05" name="Freeform 721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06" name="Freeform 722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07" name="Freeform 723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08" name="Freeform 724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09" name="Freeform 725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10" name="Freeform 726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11" name="Line 72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12" name="Line 72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13" name="Oval 729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514" name="AutoShape 730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515" name="AutoShape 731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516" name="Rectangle 732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517" name="Freeform 733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18" name="Freeform 734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19" name="Freeform 735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20" name="Freeform 736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21" name="Freeform 737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22" name="Freeform 738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23" name="Freeform 739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24" name="Freeform 740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25" name="Freeform 741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26" name="Freeform 742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27" name="Freeform 743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28" name="Freeform 744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529" name="AutoShape 745"/>
                <p:cNvCxnSpPr>
                  <a:cxnSpLocks noChangeShapeType="1"/>
                  <a:stCxn id="375523" idx="3"/>
                  <a:endCxn id="375510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30" name="AutoShape 746"/>
                <p:cNvCxnSpPr>
                  <a:cxnSpLocks noChangeShapeType="1"/>
                  <a:stCxn id="375524" idx="3"/>
                  <a:endCxn id="375510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31" name="AutoShape 747"/>
                <p:cNvCxnSpPr>
                  <a:cxnSpLocks noChangeShapeType="1"/>
                  <a:stCxn id="375519" idx="3"/>
                  <a:endCxn id="375525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32" name="AutoShape 748"/>
                <p:cNvCxnSpPr>
                  <a:cxnSpLocks noChangeShapeType="1"/>
                  <a:stCxn id="375520" idx="3"/>
                  <a:endCxn id="375526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33" name="AutoShape 749"/>
                <p:cNvCxnSpPr>
                  <a:cxnSpLocks noChangeShapeType="1"/>
                  <a:stCxn id="375521" idx="3"/>
                  <a:endCxn id="375527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34" name="AutoShape 750"/>
                <p:cNvCxnSpPr>
                  <a:cxnSpLocks noChangeShapeType="1"/>
                  <a:stCxn id="375522" idx="3"/>
                  <a:endCxn id="375528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35" name="AutoShape 751"/>
                <p:cNvCxnSpPr>
                  <a:cxnSpLocks noChangeShapeType="1"/>
                  <a:stCxn id="375517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36" name="AutoShape 752"/>
                <p:cNvCxnSpPr>
                  <a:cxnSpLocks noChangeShapeType="1"/>
                  <a:stCxn id="375518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537" name="Group 753"/>
              <p:cNvGrpSpPr>
                <a:grpSpLocks/>
              </p:cNvGrpSpPr>
              <p:nvPr/>
            </p:nvGrpSpPr>
            <p:grpSpPr bwMode="auto">
              <a:xfrm>
                <a:off x="459" y="3274"/>
                <a:ext cx="384" cy="159"/>
                <a:chOff x="3193" y="2207"/>
                <a:chExt cx="440" cy="183"/>
              </a:xfrm>
            </p:grpSpPr>
            <p:grpSp>
              <p:nvGrpSpPr>
                <p:cNvPr id="375538" name="Group 754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539" name="Freeform 755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40" name="Freeform 756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41" name="Freeform 757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42" name="Freeform 758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43" name="Freeform 759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44" name="Freeform 760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45" name="Freeform 761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46" name="Freeform 762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47" name="Freeform 763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48" name="Line 76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49" name="Line 76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50" name="Oval 766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551" name="AutoShape 767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552" name="AutoShape 768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553" name="Rectangle 769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554" name="Freeform 770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55" name="Freeform 771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56" name="Freeform 772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57" name="Freeform 773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58" name="Freeform 774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59" name="Freeform 775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60" name="Freeform 776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61" name="Freeform 777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62" name="Freeform 778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63" name="Freeform 779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64" name="Freeform 780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65" name="Freeform 781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566" name="AutoShape 782"/>
                <p:cNvCxnSpPr>
                  <a:cxnSpLocks noChangeShapeType="1"/>
                  <a:stCxn id="375560" idx="3"/>
                  <a:endCxn id="375547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67" name="AutoShape 783"/>
                <p:cNvCxnSpPr>
                  <a:cxnSpLocks noChangeShapeType="1"/>
                  <a:stCxn id="375561" idx="3"/>
                  <a:endCxn id="375547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68" name="AutoShape 784"/>
                <p:cNvCxnSpPr>
                  <a:cxnSpLocks noChangeShapeType="1"/>
                  <a:stCxn id="375556" idx="3"/>
                  <a:endCxn id="375562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69" name="AutoShape 785"/>
                <p:cNvCxnSpPr>
                  <a:cxnSpLocks noChangeShapeType="1"/>
                  <a:stCxn id="375557" idx="3"/>
                  <a:endCxn id="375563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70" name="AutoShape 786"/>
                <p:cNvCxnSpPr>
                  <a:cxnSpLocks noChangeShapeType="1"/>
                  <a:stCxn id="375558" idx="3"/>
                  <a:endCxn id="375564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71" name="AutoShape 787"/>
                <p:cNvCxnSpPr>
                  <a:cxnSpLocks noChangeShapeType="1"/>
                  <a:stCxn id="375559" idx="3"/>
                  <a:endCxn id="375565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72" name="AutoShape 788"/>
                <p:cNvCxnSpPr>
                  <a:cxnSpLocks noChangeShapeType="1"/>
                  <a:stCxn id="375554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573" name="AutoShape 789"/>
                <p:cNvCxnSpPr>
                  <a:cxnSpLocks noChangeShapeType="1"/>
                  <a:stCxn id="375555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574" name="Group 790"/>
              <p:cNvGrpSpPr>
                <a:grpSpLocks/>
              </p:cNvGrpSpPr>
              <p:nvPr/>
            </p:nvGrpSpPr>
            <p:grpSpPr bwMode="auto">
              <a:xfrm>
                <a:off x="1244" y="2916"/>
                <a:ext cx="384" cy="159"/>
                <a:chOff x="3193" y="2207"/>
                <a:chExt cx="440" cy="183"/>
              </a:xfrm>
            </p:grpSpPr>
            <p:grpSp>
              <p:nvGrpSpPr>
                <p:cNvPr id="375575" name="Group 791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576" name="Freeform 792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77" name="Freeform 793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78" name="Freeform 794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79" name="Freeform 795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80" name="Freeform 796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81" name="Freeform 797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82" name="Freeform 798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83" name="Freeform 799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84" name="Freeform 800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85" name="Line 80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86" name="Line 80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587" name="Oval 803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588" name="AutoShape 804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589" name="AutoShape 805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590" name="Rectangle 806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591" name="Freeform 807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92" name="Freeform 808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93" name="Freeform 809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94" name="Freeform 810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95" name="Freeform 811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96" name="Freeform 812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97" name="Freeform 813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98" name="Freeform 814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599" name="Freeform 815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00" name="Freeform 816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01" name="Freeform 817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02" name="Freeform 818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603" name="AutoShape 819"/>
                <p:cNvCxnSpPr>
                  <a:cxnSpLocks noChangeShapeType="1"/>
                  <a:stCxn id="375597" idx="3"/>
                  <a:endCxn id="375584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04" name="AutoShape 820"/>
                <p:cNvCxnSpPr>
                  <a:cxnSpLocks noChangeShapeType="1"/>
                  <a:stCxn id="375598" idx="3"/>
                  <a:endCxn id="375584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05" name="AutoShape 821"/>
                <p:cNvCxnSpPr>
                  <a:cxnSpLocks noChangeShapeType="1"/>
                  <a:stCxn id="375593" idx="3"/>
                  <a:endCxn id="375599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06" name="AutoShape 822"/>
                <p:cNvCxnSpPr>
                  <a:cxnSpLocks noChangeShapeType="1"/>
                  <a:stCxn id="375594" idx="3"/>
                  <a:endCxn id="375600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07" name="AutoShape 823"/>
                <p:cNvCxnSpPr>
                  <a:cxnSpLocks noChangeShapeType="1"/>
                  <a:stCxn id="375595" idx="3"/>
                  <a:endCxn id="375601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08" name="AutoShape 824"/>
                <p:cNvCxnSpPr>
                  <a:cxnSpLocks noChangeShapeType="1"/>
                  <a:stCxn id="375596" idx="3"/>
                  <a:endCxn id="375602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09" name="AutoShape 825"/>
                <p:cNvCxnSpPr>
                  <a:cxnSpLocks noChangeShapeType="1"/>
                  <a:stCxn id="375591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10" name="AutoShape 826"/>
                <p:cNvCxnSpPr>
                  <a:cxnSpLocks noChangeShapeType="1"/>
                  <a:stCxn id="375592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611" name="Group 827"/>
              <p:cNvGrpSpPr>
                <a:grpSpLocks/>
              </p:cNvGrpSpPr>
              <p:nvPr/>
            </p:nvGrpSpPr>
            <p:grpSpPr bwMode="auto">
              <a:xfrm>
                <a:off x="321" y="2915"/>
                <a:ext cx="384" cy="159"/>
                <a:chOff x="3193" y="2207"/>
                <a:chExt cx="440" cy="183"/>
              </a:xfrm>
            </p:grpSpPr>
            <p:grpSp>
              <p:nvGrpSpPr>
                <p:cNvPr id="375612" name="Group 828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613" name="Freeform 829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14" name="Freeform 830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15" name="Freeform 831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16" name="Freeform 832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17" name="Freeform 833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18" name="Freeform 834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19" name="Freeform 835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20" name="Freeform 836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21" name="Freeform 837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22" name="Line 83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23" name="Line 83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24" name="Oval 840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625" name="AutoShape 841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626" name="AutoShape 842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627" name="Rectangle 843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628" name="Freeform 844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29" name="Freeform 845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30" name="Freeform 846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31" name="Freeform 847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32" name="Freeform 848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33" name="Freeform 849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34" name="Freeform 850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35" name="Freeform 851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36" name="Freeform 852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37" name="Freeform 853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38" name="Freeform 854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39" name="Freeform 855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640" name="AutoShape 856"/>
                <p:cNvCxnSpPr>
                  <a:cxnSpLocks noChangeShapeType="1"/>
                  <a:stCxn id="375634" idx="3"/>
                  <a:endCxn id="375621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41" name="AutoShape 857"/>
                <p:cNvCxnSpPr>
                  <a:cxnSpLocks noChangeShapeType="1"/>
                  <a:stCxn id="375635" idx="3"/>
                  <a:endCxn id="375621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42" name="AutoShape 858"/>
                <p:cNvCxnSpPr>
                  <a:cxnSpLocks noChangeShapeType="1"/>
                  <a:stCxn id="375630" idx="3"/>
                  <a:endCxn id="375636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43" name="AutoShape 859"/>
                <p:cNvCxnSpPr>
                  <a:cxnSpLocks noChangeShapeType="1"/>
                  <a:stCxn id="375631" idx="3"/>
                  <a:endCxn id="375637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44" name="AutoShape 860"/>
                <p:cNvCxnSpPr>
                  <a:cxnSpLocks noChangeShapeType="1"/>
                  <a:stCxn id="375632" idx="3"/>
                  <a:endCxn id="375638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45" name="AutoShape 861"/>
                <p:cNvCxnSpPr>
                  <a:cxnSpLocks noChangeShapeType="1"/>
                  <a:stCxn id="375633" idx="3"/>
                  <a:endCxn id="375639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46" name="AutoShape 862"/>
                <p:cNvCxnSpPr>
                  <a:cxnSpLocks noChangeShapeType="1"/>
                  <a:stCxn id="375628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47" name="AutoShape 863"/>
                <p:cNvCxnSpPr>
                  <a:cxnSpLocks noChangeShapeType="1"/>
                  <a:stCxn id="375629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648" name="Group 864"/>
              <p:cNvGrpSpPr>
                <a:grpSpLocks/>
              </p:cNvGrpSpPr>
              <p:nvPr/>
            </p:nvGrpSpPr>
            <p:grpSpPr bwMode="auto">
              <a:xfrm>
                <a:off x="381" y="2223"/>
                <a:ext cx="384" cy="159"/>
                <a:chOff x="3193" y="2207"/>
                <a:chExt cx="440" cy="183"/>
              </a:xfrm>
            </p:grpSpPr>
            <p:grpSp>
              <p:nvGrpSpPr>
                <p:cNvPr id="375649" name="Group 865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650" name="Freeform 866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51" name="Freeform 867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52" name="Freeform 868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53" name="Freeform 869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54" name="Freeform 870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55" name="Freeform 871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56" name="Freeform 872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57" name="Freeform 873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58" name="Freeform 874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59" name="Line 87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60" name="Line 87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61" name="Oval 877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662" name="AutoShape 878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663" name="AutoShape 879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664" name="Rectangle 880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665" name="Freeform 881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66" name="Freeform 882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67" name="Freeform 883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68" name="Freeform 884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69" name="Freeform 885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70" name="Freeform 886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71" name="Freeform 887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72" name="Freeform 888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73" name="Freeform 889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74" name="Freeform 890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75" name="Freeform 891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676" name="Freeform 892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677" name="AutoShape 893"/>
                <p:cNvCxnSpPr>
                  <a:cxnSpLocks noChangeShapeType="1"/>
                  <a:stCxn id="375671" idx="3"/>
                  <a:endCxn id="375658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78" name="AutoShape 894"/>
                <p:cNvCxnSpPr>
                  <a:cxnSpLocks noChangeShapeType="1"/>
                  <a:stCxn id="375672" idx="3"/>
                  <a:endCxn id="375658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79" name="AutoShape 895"/>
                <p:cNvCxnSpPr>
                  <a:cxnSpLocks noChangeShapeType="1"/>
                  <a:stCxn id="375667" idx="3"/>
                  <a:endCxn id="375673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80" name="AutoShape 896"/>
                <p:cNvCxnSpPr>
                  <a:cxnSpLocks noChangeShapeType="1"/>
                  <a:stCxn id="375668" idx="3"/>
                  <a:endCxn id="375674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81" name="AutoShape 897"/>
                <p:cNvCxnSpPr>
                  <a:cxnSpLocks noChangeShapeType="1"/>
                  <a:stCxn id="375669" idx="3"/>
                  <a:endCxn id="375675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82" name="AutoShape 898"/>
                <p:cNvCxnSpPr>
                  <a:cxnSpLocks noChangeShapeType="1"/>
                  <a:stCxn id="375670" idx="3"/>
                  <a:endCxn id="375676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83" name="AutoShape 899"/>
                <p:cNvCxnSpPr>
                  <a:cxnSpLocks noChangeShapeType="1"/>
                  <a:stCxn id="375665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684" name="AutoShape 900"/>
                <p:cNvCxnSpPr>
                  <a:cxnSpLocks noChangeShapeType="1"/>
                  <a:stCxn id="375666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75685" name="Group 901"/>
              <p:cNvGrpSpPr>
                <a:grpSpLocks/>
              </p:cNvGrpSpPr>
              <p:nvPr/>
            </p:nvGrpSpPr>
            <p:grpSpPr bwMode="auto">
              <a:xfrm>
                <a:off x="1185" y="2222"/>
                <a:ext cx="384" cy="159"/>
                <a:chOff x="3193" y="2207"/>
                <a:chExt cx="440" cy="183"/>
              </a:xfrm>
            </p:grpSpPr>
            <p:grpSp>
              <p:nvGrpSpPr>
                <p:cNvPr id="375686" name="Group 902"/>
                <p:cNvGrpSpPr>
                  <a:grpSpLocks/>
                </p:cNvGrpSpPr>
                <p:nvPr/>
              </p:nvGrpSpPr>
              <p:grpSpPr bwMode="auto">
                <a:xfrm>
                  <a:off x="3193" y="2207"/>
                  <a:ext cx="145" cy="80"/>
                  <a:chOff x="2463" y="2256"/>
                  <a:chExt cx="348" cy="176"/>
                </a:xfrm>
              </p:grpSpPr>
              <p:sp>
                <p:nvSpPr>
                  <p:cNvPr id="375687" name="Freeform 903"/>
                  <p:cNvSpPr>
                    <a:spLocks/>
                  </p:cNvSpPr>
                  <p:nvPr/>
                </p:nvSpPr>
                <p:spPr bwMode="auto">
                  <a:xfrm>
                    <a:off x="2697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88" name="Freeform 904"/>
                  <p:cNvSpPr>
                    <a:spLocks/>
                  </p:cNvSpPr>
                  <p:nvPr/>
                </p:nvSpPr>
                <p:spPr bwMode="auto">
                  <a:xfrm>
                    <a:off x="2730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89" name="Freeform 905"/>
                  <p:cNvSpPr>
                    <a:spLocks/>
                  </p:cNvSpPr>
                  <p:nvPr/>
                </p:nvSpPr>
                <p:spPr bwMode="auto">
                  <a:xfrm>
                    <a:off x="2767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90" name="Freeform 906"/>
                  <p:cNvSpPr>
                    <a:spLocks/>
                  </p:cNvSpPr>
                  <p:nvPr/>
                </p:nvSpPr>
                <p:spPr bwMode="auto">
                  <a:xfrm>
                    <a:off x="2669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91" name="Freeform 907"/>
                  <p:cNvSpPr>
                    <a:spLocks/>
                  </p:cNvSpPr>
                  <p:nvPr/>
                </p:nvSpPr>
                <p:spPr bwMode="auto">
                  <a:xfrm flipH="1">
                    <a:off x="2541" y="2272"/>
                    <a:ext cx="19" cy="78"/>
                  </a:xfrm>
                  <a:custGeom>
                    <a:avLst/>
                    <a:gdLst>
                      <a:gd name="T0" fmla="*/ 80 w 192"/>
                      <a:gd name="T1" fmla="*/ 753 h 755"/>
                      <a:gd name="T2" fmla="*/ 66 w 192"/>
                      <a:gd name="T3" fmla="*/ 747 h 755"/>
                      <a:gd name="T4" fmla="*/ 55 w 192"/>
                      <a:gd name="T5" fmla="*/ 744 h 755"/>
                      <a:gd name="T6" fmla="*/ 42 w 192"/>
                      <a:gd name="T7" fmla="*/ 738 h 755"/>
                      <a:gd name="T8" fmla="*/ 47 w 192"/>
                      <a:gd name="T9" fmla="*/ 719 h 755"/>
                      <a:gd name="T10" fmla="*/ 68 w 192"/>
                      <a:gd name="T11" fmla="*/ 683 h 755"/>
                      <a:gd name="T12" fmla="*/ 87 w 192"/>
                      <a:gd name="T13" fmla="*/ 645 h 755"/>
                      <a:gd name="T14" fmla="*/ 104 w 192"/>
                      <a:gd name="T15" fmla="*/ 603 h 755"/>
                      <a:gd name="T16" fmla="*/ 118 w 192"/>
                      <a:gd name="T17" fmla="*/ 561 h 755"/>
                      <a:gd name="T18" fmla="*/ 127 w 192"/>
                      <a:gd name="T19" fmla="*/ 519 h 755"/>
                      <a:gd name="T20" fmla="*/ 135 w 192"/>
                      <a:gd name="T21" fmla="*/ 475 h 755"/>
                      <a:gd name="T22" fmla="*/ 139 w 192"/>
                      <a:gd name="T23" fmla="*/ 430 h 755"/>
                      <a:gd name="T24" fmla="*/ 139 w 192"/>
                      <a:gd name="T25" fmla="*/ 380 h 755"/>
                      <a:gd name="T26" fmla="*/ 135 w 192"/>
                      <a:gd name="T27" fmla="*/ 327 h 755"/>
                      <a:gd name="T28" fmla="*/ 123 w 192"/>
                      <a:gd name="T29" fmla="*/ 276 h 755"/>
                      <a:gd name="T30" fmla="*/ 110 w 192"/>
                      <a:gd name="T31" fmla="*/ 226 h 755"/>
                      <a:gd name="T32" fmla="*/ 91 w 192"/>
                      <a:gd name="T33" fmla="*/ 179 h 755"/>
                      <a:gd name="T34" fmla="*/ 70 w 192"/>
                      <a:gd name="T35" fmla="*/ 133 h 755"/>
                      <a:gd name="T36" fmla="*/ 44 w 192"/>
                      <a:gd name="T37" fmla="*/ 89 h 755"/>
                      <a:gd name="T38" fmla="*/ 15 w 192"/>
                      <a:gd name="T39" fmla="*/ 50 h 755"/>
                      <a:gd name="T40" fmla="*/ 6 w 192"/>
                      <a:gd name="T41" fmla="*/ 27 h 755"/>
                      <a:gd name="T42" fmla="*/ 15 w 192"/>
                      <a:gd name="T43" fmla="*/ 17 h 755"/>
                      <a:gd name="T44" fmla="*/ 25 w 192"/>
                      <a:gd name="T45" fmla="*/ 10 h 755"/>
                      <a:gd name="T46" fmla="*/ 34 w 192"/>
                      <a:gd name="T47" fmla="*/ 2 h 755"/>
                      <a:gd name="T48" fmla="*/ 57 w 192"/>
                      <a:gd name="T49" fmla="*/ 21 h 755"/>
                      <a:gd name="T50" fmla="*/ 89 w 192"/>
                      <a:gd name="T51" fmla="*/ 65 h 755"/>
                      <a:gd name="T52" fmla="*/ 116 w 192"/>
                      <a:gd name="T53" fmla="*/ 110 h 755"/>
                      <a:gd name="T54" fmla="*/ 141 w 192"/>
                      <a:gd name="T55" fmla="*/ 160 h 755"/>
                      <a:gd name="T56" fmla="*/ 160 w 192"/>
                      <a:gd name="T57" fmla="*/ 211 h 755"/>
                      <a:gd name="T58" fmla="*/ 175 w 192"/>
                      <a:gd name="T59" fmla="*/ 264 h 755"/>
                      <a:gd name="T60" fmla="*/ 186 w 192"/>
                      <a:gd name="T61" fmla="*/ 320 h 755"/>
                      <a:gd name="T62" fmla="*/ 190 w 192"/>
                      <a:gd name="T63" fmla="*/ 378 h 755"/>
                      <a:gd name="T64" fmla="*/ 192 w 192"/>
                      <a:gd name="T65" fmla="*/ 430 h 755"/>
                      <a:gd name="T66" fmla="*/ 188 w 192"/>
                      <a:gd name="T67" fmla="*/ 477 h 755"/>
                      <a:gd name="T68" fmla="*/ 180 w 192"/>
                      <a:gd name="T69" fmla="*/ 523 h 755"/>
                      <a:gd name="T70" fmla="*/ 169 w 192"/>
                      <a:gd name="T71" fmla="*/ 569 h 755"/>
                      <a:gd name="T72" fmla="*/ 156 w 192"/>
                      <a:gd name="T73" fmla="*/ 612 h 755"/>
                      <a:gd name="T74" fmla="*/ 139 w 192"/>
                      <a:gd name="T75" fmla="*/ 654 h 755"/>
                      <a:gd name="T76" fmla="*/ 120 w 192"/>
                      <a:gd name="T77" fmla="*/ 696 h 755"/>
                      <a:gd name="T78" fmla="*/ 99 w 192"/>
                      <a:gd name="T79" fmla="*/ 736 h 755"/>
                      <a:gd name="T80" fmla="*/ 87 w 192"/>
                      <a:gd name="T81" fmla="*/ 755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92" h="755">
                        <a:moveTo>
                          <a:pt x="87" y="755"/>
                        </a:moveTo>
                        <a:lnTo>
                          <a:pt x="80" y="753"/>
                        </a:lnTo>
                        <a:lnTo>
                          <a:pt x="74" y="751"/>
                        </a:lnTo>
                        <a:lnTo>
                          <a:pt x="66" y="747"/>
                        </a:lnTo>
                        <a:lnTo>
                          <a:pt x="61" y="745"/>
                        </a:lnTo>
                        <a:lnTo>
                          <a:pt x="55" y="744"/>
                        </a:lnTo>
                        <a:lnTo>
                          <a:pt x="49" y="742"/>
                        </a:lnTo>
                        <a:lnTo>
                          <a:pt x="42" y="738"/>
                        </a:lnTo>
                        <a:lnTo>
                          <a:pt x="36" y="738"/>
                        </a:lnTo>
                        <a:lnTo>
                          <a:pt x="47" y="719"/>
                        </a:lnTo>
                        <a:lnTo>
                          <a:pt x="59" y="702"/>
                        </a:lnTo>
                        <a:lnTo>
                          <a:pt x="68" y="683"/>
                        </a:lnTo>
                        <a:lnTo>
                          <a:pt x="80" y="664"/>
                        </a:lnTo>
                        <a:lnTo>
                          <a:pt x="87" y="645"/>
                        </a:lnTo>
                        <a:lnTo>
                          <a:pt x="97" y="624"/>
                        </a:lnTo>
                        <a:lnTo>
                          <a:pt x="104" y="603"/>
                        </a:lnTo>
                        <a:lnTo>
                          <a:pt x="112" y="584"/>
                        </a:lnTo>
                        <a:lnTo>
                          <a:pt x="118" y="561"/>
                        </a:lnTo>
                        <a:lnTo>
                          <a:pt x="123" y="540"/>
                        </a:lnTo>
                        <a:lnTo>
                          <a:pt x="127" y="519"/>
                        </a:lnTo>
                        <a:lnTo>
                          <a:pt x="133" y="498"/>
                        </a:lnTo>
                        <a:lnTo>
                          <a:pt x="135" y="475"/>
                        </a:lnTo>
                        <a:lnTo>
                          <a:pt x="139" y="453"/>
                        </a:lnTo>
                        <a:lnTo>
                          <a:pt x="139" y="430"/>
                        </a:lnTo>
                        <a:lnTo>
                          <a:pt x="141" y="407"/>
                        </a:lnTo>
                        <a:lnTo>
                          <a:pt x="139" y="380"/>
                        </a:lnTo>
                        <a:lnTo>
                          <a:pt x="139" y="354"/>
                        </a:lnTo>
                        <a:lnTo>
                          <a:pt x="135" y="327"/>
                        </a:lnTo>
                        <a:lnTo>
                          <a:pt x="131" y="302"/>
                        </a:lnTo>
                        <a:lnTo>
                          <a:pt x="123" y="276"/>
                        </a:lnTo>
                        <a:lnTo>
                          <a:pt x="118" y="251"/>
                        </a:lnTo>
                        <a:lnTo>
                          <a:pt x="110" y="226"/>
                        </a:lnTo>
                        <a:lnTo>
                          <a:pt x="103" y="204"/>
                        </a:lnTo>
                        <a:lnTo>
                          <a:pt x="91" y="179"/>
                        </a:lnTo>
                        <a:lnTo>
                          <a:pt x="82" y="156"/>
                        </a:lnTo>
                        <a:lnTo>
                          <a:pt x="70" y="133"/>
                        </a:lnTo>
                        <a:lnTo>
                          <a:pt x="57" y="110"/>
                        </a:lnTo>
                        <a:lnTo>
                          <a:pt x="44" y="89"/>
                        </a:lnTo>
                        <a:lnTo>
                          <a:pt x="30" y="69"/>
                        </a:lnTo>
                        <a:lnTo>
                          <a:pt x="15" y="50"/>
                        </a:lnTo>
                        <a:lnTo>
                          <a:pt x="0" y="31"/>
                        </a:lnTo>
                        <a:lnTo>
                          <a:pt x="6" y="27"/>
                        </a:lnTo>
                        <a:lnTo>
                          <a:pt x="9" y="23"/>
                        </a:lnTo>
                        <a:lnTo>
                          <a:pt x="15" y="17"/>
                        </a:lnTo>
                        <a:lnTo>
                          <a:pt x="21" y="13"/>
                        </a:lnTo>
                        <a:lnTo>
                          <a:pt x="25" y="10"/>
                        </a:lnTo>
                        <a:lnTo>
                          <a:pt x="30" y="6"/>
                        </a:lnTo>
                        <a:lnTo>
                          <a:pt x="34" y="2"/>
                        </a:lnTo>
                        <a:lnTo>
                          <a:pt x="40" y="0"/>
                        </a:lnTo>
                        <a:lnTo>
                          <a:pt x="57" y="21"/>
                        </a:lnTo>
                        <a:lnTo>
                          <a:pt x="74" y="42"/>
                        </a:lnTo>
                        <a:lnTo>
                          <a:pt x="89" y="65"/>
                        </a:lnTo>
                        <a:lnTo>
                          <a:pt x="104" y="88"/>
                        </a:lnTo>
                        <a:lnTo>
                          <a:pt x="116" y="110"/>
                        </a:lnTo>
                        <a:lnTo>
                          <a:pt x="129" y="135"/>
                        </a:lnTo>
                        <a:lnTo>
                          <a:pt x="141" y="160"/>
                        </a:lnTo>
                        <a:lnTo>
                          <a:pt x="152" y="186"/>
                        </a:lnTo>
                        <a:lnTo>
                          <a:pt x="160" y="211"/>
                        </a:lnTo>
                        <a:lnTo>
                          <a:pt x="169" y="238"/>
                        </a:lnTo>
                        <a:lnTo>
                          <a:pt x="175" y="264"/>
                        </a:lnTo>
                        <a:lnTo>
                          <a:pt x="182" y="293"/>
                        </a:lnTo>
                        <a:lnTo>
                          <a:pt x="186" y="320"/>
                        </a:lnTo>
                        <a:lnTo>
                          <a:pt x="188" y="348"/>
                        </a:lnTo>
                        <a:lnTo>
                          <a:pt x="190" y="378"/>
                        </a:lnTo>
                        <a:lnTo>
                          <a:pt x="192" y="407"/>
                        </a:lnTo>
                        <a:lnTo>
                          <a:pt x="192" y="430"/>
                        </a:lnTo>
                        <a:lnTo>
                          <a:pt x="190" y="455"/>
                        </a:lnTo>
                        <a:lnTo>
                          <a:pt x="188" y="477"/>
                        </a:lnTo>
                        <a:lnTo>
                          <a:pt x="184" y="502"/>
                        </a:lnTo>
                        <a:lnTo>
                          <a:pt x="180" y="523"/>
                        </a:lnTo>
                        <a:lnTo>
                          <a:pt x="175" y="546"/>
                        </a:lnTo>
                        <a:lnTo>
                          <a:pt x="169" y="569"/>
                        </a:lnTo>
                        <a:lnTo>
                          <a:pt x="165" y="591"/>
                        </a:lnTo>
                        <a:lnTo>
                          <a:pt x="156" y="612"/>
                        </a:lnTo>
                        <a:lnTo>
                          <a:pt x="148" y="635"/>
                        </a:lnTo>
                        <a:lnTo>
                          <a:pt x="139" y="654"/>
                        </a:lnTo>
                        <a:lnTo>
                          <a:pt x="131" y="677"/>
                        </a:lnTo>
                        <a:lnTo>
                          <a:pt x="120" y="696"/>
                        </a:lnTo>
                        <a:lnTo>
                          <a:pt x="110" y="717"/>
                        </a:lnTo>
                        <a:lnTo>
                          <a:pt x="99" y="736"/>
                        </a:lnTo>
                        <a:lnTo>
                          <a:pt x="87" y="755"/>
                        </a:lnTo>
                        <a:lnTo>
                          <a:pt x="87" y="7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92" name="Freeform 908"/>
                  <p:cNvSpPr>
                    <a:spLocks/>
                  </p:cNvSpPr>
                  <p:nvPr/>
                </p:nvSpPr>
                <p:spPr bwMode="auto">
                  <a:xfrm flipH="1">
                    <a:off x="2504" y="2265"/>
                    <a:ext cx="23" cy="92"/>
                  </a:xfrm>
                  <a:custGeom>
                    <a:avLst/>
                    <a:gdLst>
                      <a:gd name="T0" fmla="*/ 97 w 230"/>
                      <a:gd name="T1" fmla="*/ 893 h 897"/>
                      <a:gd name="T2" fmla="*/ 82 w 230"/>
                      <a:gd name="T3" fmla="*/ 887 h 897"/>
                      <a:gd name="T4" fmla="*/ 65 w 230"/>
                      <a:gd name="T5" fmla="*/ 884 h 897"/>
                      <a:gd name="T6" fmla="*/ 50 w 230"/>
                      <a:gd name="T7" fmla="*/ 878 h 897"/>
                      <a:gd name="T8" fmla="*/ 55 w 230"/>
                      <a:gd name="T9" fmla="*/ 855 h 897"/>
                      <a:gd name="T10" fmla="*/ 82 w 230"/>
                      <a:gd name="T11" fmla="*/ 810 h 897"/>
                      <a:gd name="T12" fmla="*/ 105 w 230"/>
                      <a:gd name="T13" fmla="*/ 764 h 897"/>
                      <a:gd name="T14" fmla="*/ 124 w 230"/>
                      <a:gd name="T15" fmla="*/ 716 h 897"/>
                      <a:gd name="T16" fmla="*/ 141 w 230"/>
                      <a:gd name="T17" fmla="*/ 667 h 897"/>
                      <a:gd name="T18" fmla="*/ 152 w 230"/>
                      <a:gd name="T19" fmla="*/ 616 h 897"/>
                      <a:gd name="T20" fmla="*/ 162 w 230"/>
                      <a:gd name="T21" fmla="*/ 562 h 897"/>
                      <a:gd name="T22" fmla="*/ 166 w 230"/>
                      <a:gd name="T23" fmla="*/ 511 h 897"/>
                      <a:gd name="T24" fmla="*/ 166 w 230"/>
                      <a:gd name="T25" fmla="*/ 452 h 897"/>
                      <a:gd name="T26" fmla="*/ 160 w 230"/>
                      <a:gd name="T27" fmla="*/ 389 h 897"/>
                      <a:gd name="T28" fmla="*/ 149 w 230"/>
                      <a:gd name="T29" fmla="*/ 328 h 897"/>
                      <a:gd name="T30" fmla="*/ 131 w 230"/>
                      <a:gd name="T31" fmla="*/ 270 h 897"/>
                      <a:gd name="T32" fmla="*/ 111 w 230"/>
                      <a:gd name="T33" fmla="*/ 213 h 897"/>
                      <a:gd name="T34" fmla="*/ 84 w 230"/>
                      <a:gd name="T35" fmla="*/ 159 h 897"/>
                      <a:gd name="T36" fmla="*/ 54 w 230"/>
                      <a:gd name="T37" fmla="*/ 108 h 897"/>
                      <a:gd name="T38" fmla="*/ 19 w 230"/>
                      <a:gd name="T39" fmla="*/ 60 h 897"/>
                      <a:gd name="T40" fmla="*/ 8 w 230"/>
                      <a:gd name="T41" fmla="*/ 32 h 897"/>
                      <a:gd name="T42" fmla="*/ 19 w 230"/>
                      <a:gd name="T43" fmla="*/ 22 h 897"/>
                      <a:gd name="T44" fmla="*/ 33 w 230"/>
                      <a:gd name="T45" fmla="*/ 13 h 897"/>
                      <a:gd name="T46" fmla="*/ 44 w 230"/>
                      <a:gd name="T47" fmla="*/ 3 h 897"/>
                      <a:gd name="T48" fmla="*/ 71 w 230"/>
                      <a:gd name="T49" fmla="*/ 24 h 897"/>
                      <a:gd name="T50" fmla="*/ 107 w 230"/>
                      <a:gd name="T51" fmla="*/ 76 h 897"/>
                      <a:gd name="T52" fmla="*/ 141 w 230"/>
                      <a:gd name="T53" fmla="*/ 131 h 897"/>
                      <a:gd name="T54" fmla="*/ 169 w 230"/>
                      <a:gd name="T55" fmla="*/ 190 h 897"/>
                      <a:gd name="T56" fmla="*/ 192 w 230"/>
                      <a:gd name="T57" fmla="*/ 252 h 897"/>
                      <a:gd name="T58" fmla="*/ 209 w 230"/>
                      <a:gd name="T59" fmla="*/ 315 h 897"/>
                      <a:gd name="T60" fmla="*/ 223 w 230"/>
                      <a:gd name="T61" fmla="*/ 382 h 897"/>
                      <a:gd name="T62" fmla="*/ 228 w 230"/>
                      <a:gd name="T63" fmla="*/ 448 h 897"/>
                      <a:gd name="T64" fmla="*/ 228 w 230"/>
                      <a:gd name="T65" fmla="*/ 511 h 897"/>
                      <a:gd name="T66" fmla="*/ 223 w 230"/>
                      <a:gd name="T67" fmla="*/ 568 h 897"/>
                      <a:gd name="T68" fmla="*/ 215 w 230"/>
                      <a:gd name="T69" fmla="*/ 621 h 897"/>
                      <a:gd name="T70" fmla="*/ 204 w 230"/>
                      <a:gd name="T71" fmla="*/ 675 h 897"/>
                      <a:gd name="T72" fmla="*/ 187 w 230"/>
                      <a:gd name="T73" fmla="*/ 728 h 897"/>
                      <a:gd name="T74" fmla="*/ 166 w 230"/>
                      <a:gd name="T75" fmla="*/ 777 h 897"/>
                      <a:gd name="T76" fmla="*/ 143 w 230"/>
                      <a:gd name="T77" fmla="*/ 827 h 897"/>
                      <a:gd name="T78" fmla="*/ 118 w 230"/>
                      <a:gd name="T79" fmla="*/ 872 h 897"/>
                      <a:gd name="T80" fmla="*/ 105 w 230"/>
                      <a:gd name="T81" fmla="*/ 897 h 8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0" h="897">
                        <a:moveTo>
                          <a:pt x="105" y="897"/>
                        </a:moveTo>
                        <a:lnTo>
                          <a:pt x="97" y="893"/>
                        </a:lnTo>
                        <a:lnTo>
                          <a:pt x="90" y="891"/>
                        </a:lnTo>
                        <a:lnTo>
                          <a:pt x="82" y="887"/>
                        </a:lnTo>
                        <a:lnTo>
                          <a:pt x="74" y="886"/>
                        </a:lnTo>
                        <a:lnTo>
                          <a:pt x="65" y="884"/>
                        </a:lnTo>
                        <a:lnTo>
                          <a:pt x="57" y="880"/>
                        </a:lnTo>
                        <a:lnTo>
                          <a:pt x="50" y="878"/>
                        </a:lnTo>
                        <a:lnTo>
                          <a:pt x="42" y="876"/>
                        </a:lnTo>
                        <a:lnTo>
                          <a:pt x="55" y="855"/>
                        </a:lnTo>
                        <a:lnTo>
                          <a:pt x="69" y="832"/>
                        </a:lnTo>
                        <a:lnTo>
                          <a:pt x="82" y="810"/>
                        </a:lnTo>
                        <a:lnTo>
                          <a:pt x="95" y="789"/>
                        </a:lnTo>
                        <a:lnTo>
                          <a:pt x="105" y="764"/>
                        </a:lnTo>
                        <a:lnTo>
                          <a:pt x="114" y="741"/>
                        </a:lnTo>
                        <a:lnTo>
                          <a:pt x="124" y="716"/>
                        </a:lnTo>
                        <a:lnTo>
                          <a:pt x="133" y="694"/>
                        </a:lnTo>
                        <a:lnTo>
                          <a:pt x="141" y="667"/>
                        </a:lnTo>
                        <a:lnTo>
                          <a:pt x="149" y="642"/>
                        </a:lnTo>
                        <a:lnTo>
                          <a:pt x="152" y="616"/>
                        </a:lnTo>
                        <a:lnTo>
                          <a:pt x="158" y="591"/>
                        </a:lnTo>
                        <a:lnTo>
                          <a:pt x="162" y="562"/>
                        </a:lnTo>
                        <a:lnTo>
                          <a:pt x="166" y="538"/>
                        </a:lnTo>
                        <a:lnTo>
                          <a:pt x="166" y="511"/>
                        </a:lnTo>
                        <a:lnTo>
                          <a:pt x="168" y="484"/>
                        </a:lnTo>
                        <a:lnTo>
                          <a:pt x="166" y="452"/>
                        </a:lnTo>
                        <a:lnTo>
                          <a:pt x="164" y="420"/>
                        </a:lnTo>
                        <a:lnTo>
                          <a:pt x="160" y="389"/>
                        </a:lnTo>
                        <a:lnTo>
                          <a:pt x="156" y="359"/>
                        </a:lnTo>
                        <a:lnTo>
                          <a:pt x="149" y="328"/>
                        </a:lnTo>
                        <a:lnTo>
                          <a:pt x="141" y="298"/>
                        </a:lnTo>
                        <a:lnTo>
                          <a:pt x="131" y="270"/>
                        </a:lnTo>
                        <a:lnTo>
                          <a:pt x="122" y="241"/>
                        </a:lnTo>
                        <a:lnTo>
                          <a:pt x="111" y="213"/>
                        </a:lnTo>
                        <a:lnTo>
                          <a:pt x="99" y="186"/>
                        </a:lnTo>
                        <a:lnTo>
                          <a:pt x="84" y="159"/>
                        </a:lnTo>
                        <a:lnTo>
                          <a:pt x="71" y="135"/>
                        </a:lnTo>
                        <a:lnTo>
                          <a:pt x="54" y="108"/>
                        </a:lnTo>
                        <a:lnTo>
                          <a:pt x="36" y="83"/>
                        </a:lnTo>
                        <a:lnTo>
                          <a:pt x="19" y="60"/>
                        </a:lnTo>
                        <a:lnTo>
                          <a:pt x="0" y="38"/>
                        </a:lnTo>
                        <a:lnTo>
                          <a:pt x="8" y="32"/>
                        </a:lnTo>
                        <a:lnTo>
                          <a:pt x="14" y="28"/>
                        </a:lnTo>
                        <a:lnTo>
                          <a:pt x="19" y="22"/>
                        </a:lnTo>
                        <a:lnTo>
                          <a:pt x="27" y="19"/>
                        </a:lnTo>
                        <a:lnTo>
                          <a:pt x="33" y="13"/>
                        </a:lnTo>
                        <a:lnTo>
                          <a:pt x="38" y="7"/>
                        </a:lnTo>
                        <a:lnTo>
                          <a:pt x="44" y="3"/>
                        </a:lnTo>
                        <a:lnTo>
                          <a:pt x="50" y="0"/>
                        </a:lnTo>
                        <a:lnTo>
                          <a:pt x="71" y="24"/>
                        </a:lnTo>
                        <a:lnTo>
                          <a:pt x="90" y="51"/>
                        </a:lnTo>
                        <a:lnTo>
                          <a:pt x="107" y="76"/>
                        </a:lnTo>
                        <a:lnTo>
                          <a:pt x="124" y="104"/>
                        </a:lnTo>
                        <a:lnTo>
                          <a:pt x="141" y="131"/>
                        </a:lnTo>
                        <a:lnTo>
                          <a:pt x="156" y="161"/>
                        </a:lnTo>
                        <a:lnTo>
                          <a:pt x="169" y="190"/>
                        </a:lnTo>
                        <a:lnTo>
                          <a:pt x="181" y="220"/>
                        </a:lnTo>
                        <a:lnTo>
                          <a:pt x="192" y="252"/>
                        </a:lnTo>
                        <a:lnTo>
                          <a:pt x="202" y="283"/>
                        </a:lnTo>
                        <a:lnTo>
                          <a:pt x="209" y="315"/>
                        </a:lnTo>
                        <a:lnTo>
                          <a:pt x="217" y="348"/>
                        </a:lnTo>
                        <a:lnTo>
                          <a:pt x="223" y="382"/>
                        </a:lnTo>
                        <a:lnTo>
                          <a:pt x="227" y="414"/>
                        </a:lnTo>
                        <a:lnTo>
                          <a:pt x="228" y="448"/>
                        </a:lnTo>
                        <a:lnTo>
                          <a:pt x="230" y="484"/>
                        </a:lnTo>
                        <a:lnTo>
                          <a:pt x="228" y="511"/>
                        </a:lnTo>
                        <a:lnTo>
                          <a:pt x="227" y="540"/>
                        </a:lnTo>
                        <a:lnTo>
                          <a:pt x="223" y="568"/>
                        </a:lnTo>
                        <a:lnTo>
                          <a:pt x="221" y="597"/>
                        </a:lnTo>
                        <a:lnTo>
                          <a:pt x="215" y="621"/>
                        </a:lnTo>
                        <a:lnTo>
                          <a:pt x="209" y="648"/>
                        </a:lnTo>
                        <a:lnTo>
                          <a:pt x="204" y="675"/>
                        </a:lnTo>
                        <a:lnTo>
                          <a:pt x="196" y="703"/>
                        </a:lnTo>
                        <a:lnTo>
                          <a:pt x="187" y="728"/>
                        </a:lnTo>
                        <a:lnTo>
                          <a:pt x="177" y="752"/>
                        </a:lnTo>
                        <a:lnTo>
                          <a:pt x="166" y="777"/>
                        </a:lnTo>
                        <a:lnTo>
                          <a:pt x="156" y="802"/>
                        </a:lnTo>
                        <a:lnTo>
                          <a:pt x="143" y="827"/>
                        </a:lnTo>
                        <a:lnTo>
                          <a:pt x="131" y="849"/>
                        </a:lnTo>
                        <a:lnTo>
                          <a:pt x="118" y="872"/>
                        </a:lnTo>
                        <a:lnTo>
                          <a:pt x="105" y="897"/>
                        </a:lnTo>
                        <a:lnTo>
                          <a:pt x="105" y="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93" name="Freeform 909"/>
                  <p:cNvSpPr>
                    <a:spLocks/>
                  </p:cNvSpPr>
                  <p:nvPr/>
                </p:nvSpPr>
                <p:spPr bwMode="auto">
                  <a:xfrm flipH="1">
                    <a:off x="2463" y="2256"/>
                    <a:ext cx="27" cy="110"/>
                  </a:xfrm>
                  <a:custGeom>
                    <a:avLst/>
                    <a:gdLst>
                      <a:gd name="T0" fmla="*/ 114 w 274"/>
                      <a:gd name="T1" fmla="*/ 1071 h 1073"/>
                      <a:gd name="T2" fmla="*/ 95 w 274"/>
                      <a:gd name="T3" fmla="*/ 1063 h 1073"/>
                      <a:gd name="T4" fmla="*/ 82 w 274"/>
                      <a:gd name="T5" fmla="*/ 1060 h 1073"/>
                      <a:gd name="T6" fmla="*/ 72 w 274"/>
                      <a:gd name="T7" fmla="*/ 1056 h 1073"/>
                      <a:gd name="T8" fmla="*/ 63 w 274"/>
                      <a:gd name="T9" fmla="*/ 1054 h 1073"/>
                      <a:gd name="T10" fmla="*/ 53 w 274"/>
                      <a:gd name="T11" fmla="*/ 1050 h 1073"/>
                      <a:gd name="T12" fmla="*/ 67 w 274"/>
                      <a:gd name="T13" fmla="*/ 1023 h 1073"/>
                      <a:gd name="T14" fmla="*/ 97 w 274"/>
                      <a:gd name="T15" fmla="*/ 970 h 1073"/>
                      <a:gd name="T16" fmla="*/ 125 w 274"/>
                      <a:gd name="T17" fmla="*/ 915 h 1073"/>
                      <a:gd name="T18" fmla="*/ 148 w 274"/>
                      <a:gd name="T19" fmla="*/ 858 h 1073"/>
                      <a:gd name="T20" fmla="*/ 167 w 274"/>
                      <a:gd name="T21" fmla="*/ 799 h 1073"/>
                      <a:gd name="T22" fmla="*/ 183 w 274"/>
                      <a:gd name="T23" fmla="*/ 736 h 1073"/>
                      <a:gd name="T24" fmla="*/ 192 w 274"/>
                      <a:gd name="T25" fmla="*/ 674 h 1073"/>
                      <a:gd name="T26" fmla="*/ 198 w 274"/>
                      <a:gd name="T27" fmla="*/ 611 h 1073"/>
                      <a:gd name="T28" fmla="*/ 198 w 274"/>
                      <a:gd name="T29" fmla="*/ 540 h 1073"/>
                      <a:gd name="T30" fmla="*/ 190 w 274"/>
                      <a:gd name="T31" fmla="*/ 464 h 1073"/>
                      <a:gd name="T32" fmla="*/ 177 w 274"/>
                      <a:gd name="T33" fmla="*/ 392 h 1073"/>
                      <a:gd name="T34" fmla="*/ 158 w 274"/>
                      <a:gd name="T35" fmla="*/ 322 h 1073"/>
                      <a:gd name="T36" fmla="*/ 131 w 274"/>
                      <a:gd name="T37" fmla="*/ 255 h 1073"/>
                      <a:gd name="T38" fmla="*/ 101 w 274"/>
                      <a:gd name="T39" fmla="*/ 191 h 1073"/>
                      <a:gd name="T40" fmla="*/ 63 w 274"/>
                      <a:gd name="T41" fmla="*/ 130 h 1073"/>
                      <a:gd name="T42" fmla="*/ 23 w 274"/>
                      <a:gd name="T43" fmla="*/ 73 h 1073"/>
                      <a:gd name="T44" fmla="*/ 8 w 274"/>
                      <a:gd name="T45" fmla="*/ 40 h 1073"/>
                      <a:gd name="T46" fmla="*/ 23 w 274"/>
                      <a:gd name="T47" fmla="*/ 27 h 1073"/>
                      <a:gd name="T48" fmla="*/ 36 w 274"/>
                      <a:gd name="T49" fmla="*/ 16 h 1073"/>
                      <a:gd name="T50" fmla="*/ 51 w 274"/>
                      <a:gd name="T51" fmla="*/ 6 h 1073"/>
                      <a:gd name="T52" fmla="*/ 82 w 274"/>
                      <a:gd name="T53" fmla="*/ 29 h 1073"/>
                      <a:gd name="T54" fmla="*/ 127 w 274"/>
                      <a:gd name="T55" fmla="*/ 94 h 1073"/>
                      <a:gd name="T56" fmla="*/ 167 w 274"/>
                      <a:gd name="T57" fmla="*/ 160 h 1073"/>
                      <a:gd name="T58" fmla="*/ 202 w 274"/>
                      <a:gd name="T59" fmla="*/ 229 h 1073"/>
                      <a:gd name="T60" fmla="*/ 228 w 274"/>
                      <a:gd name="T61" fmla="*/ 303 h 1073"/>
                      <a:gd name="T62" fmla="*/ 249 w 274"/>
                      <a:gd name="T63" fmla="*/ 379 h 1073"/>
                      <a:gd name="T64" fmla="*/ 264 w 274"/>
                      <a:gd name="T65" fmla="*/ 455 h 1073"/>
                      <a:gd name="T66" fmla="*/ 272 w 274"/>
                      <a:gd name="T67" fmla="*/ 537 h 1073"/>
                      <a:gd name="T68" fmla="*/ 272 w 274"/>
                      <a:gd name="T69" fmla="*/ 613 h 1073"/>
                      <a:gd name="T70" fmla="*/ 266 w 274"/>
                      <a:gd name="T71" fmla="*/ 679 h 1073"/>
                      <a:gd name="T72" fmla="*/ 257 w 274"/>
                      <a:gd name="T73" fmla="*/ 746 h 1073"/>
                      <a:gd name="T74" fmla="*/ 241 w 274"/>
                      <a:gd name="T75" fmla="*/ 809 h 1073"/>
                      <a:gd name="T76" fmla="*/ 222 w 274"/>
                      <a:gd name="T77" fmla="*/ 871 h 1073"/>
                      <a:gd name="T78" fmla="*/ 200 w 274"/>
                      <a:gd name="T79" fmla="*/ 932 h 1073"/>
                      <a:gd name="T80" fmla="*/ 171 w 274"/>
                      <a:gd name="T81" fmla="*/ 989 h 1073"/>
                      <a:gd name="T82" fmla="*/ 141 w 274"/>
                      <a:gd name="T83" fmla="*/ 1046 h 1073"/>
                      <a:gd name="T84" fmla="*/ 124 w 274"/>
                      <a:gd name="T85" fmla="*/ 1073 h 10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74" h="1073">
                        <a:moveTo>
                          <a:pt x="124" y="1073"/>
                        </a:moveTo>
                        <a:lnTo>
                          <a:pt x="114" y="1071"/>
                        </a:lnTo>
                        <a:lnTo>
                          <a:pt x="105" y="1067"/>
                        </a:lnTo>
                        <a:lnTo>
                          <a:pt x="95" y="1063"/>
                        </a:lnTo>
                        <a:lnTo>
                          <a:pt x="87" y="1061"/>
                        </a:lnTo>
                        <a:lnTo>
                          <a:pt x="82" y="1060"/>
                        </a:lnTo>
                        <a:lnTo>
                          <a:pt x="78" y="1058"/>
                        </a:lnTo>
                        <a:lnTo>
                          <a:pt x="72" y="1056"/>
                        </a:lnTo>
                        <a:lnTo>
                          <a:pt x="68" y="1054"/>
                        </a:lnTo>
                        <a:lnTo>
                          <a:pt x="63" y="1054"/>
                        </a:lnTo>
                        <a:lnTo>
                          <a:pt x="59" y="1052"/>
                        </a:lnTo>
                        <a:lnTo>
                          <a:pt x="53" y="1050"/>
                        </a:lnTo>
                        <a:lnTo>
                          <a:pt x="49" y="1048"/>
                        </a:lnTo>
                        <a:lnTo>
                          <a:pt x="67" y="1023"/>
                        </a:lnTo>
                        <a:lnTo>
                          <a:pt x="82" y="997"/>
                        </a:lnTo>
                        <a:lnTo>
                          <a:pt x="97" y="970"/>
                        </a:lnTo>
                        <a:lnTo>
                          <a:pt x="112" y="944"/>
                        </a:lnTo>
                        <a:lnTo>
                          <a:pt x="125" y="915"/>
                        </a:lnTo>
                        <a:lnTo>
                          <a:pt x="137" y="887"/>
                        </a:lnTo>
                        <a:lnTo>
                          <a:pt x="148" y="858"/>
                        </a:lnTo>
                        <a:lnTo>
                          <a:pt x="160" y="829"/>
                        </a:lnTo>
                        <a:lnTo>
                          <a:pt x="167" y="799"/>
                        </a:lnTo>
                        <a:lnTo>
                          <a:pt x="177" y="769"/>
                        </a:lnTo>
                        <a:lnTo>
                          <a:pt x="183" y="736"/>
                        </a:lnTo>
                        <a:lnTo>
                          <a:pt x="188" y="706"/>
                        </a:lnTo>
                        <a:lnTo>
                          <a:pt x="192" y="674"/>
                        </a:lnTo>
                        <a:lnTo>
                          <a:pt x="196" y="643"/>
                        </a:lnTo>
                        <a:lnTo>
                          <a:pt x="198" y="611"/>
                        </a:lnTo>
                        <a:lnTo>
                          <a:pt x="200" y="578"/>
                        </a:lnTo>
                        <a:lnTo>
                          <a:pt x="198" y="540"/>
                        </a:lnTo>
                        <a:lnTo>
                          <a:pt x="196" y="502"/>
                        </a:lnTo>
                        <a:lnTo>
                          <a:pt x="190" y="464"/>
                        </a:lnTo>
                        <a:lnTo>
                          <a:pt x="184" y="428"/>
                        </a:lnTo>
                        <a:lnTo>
                          <a:pt x="177" y="392"/>
                        </a:lnTo>
                        <a:lnTo>
                          <a:pt x="167" y="358"/>
                        </a:lnTo>
                        <a:lnTo>
                          <a:pt x="158" y="322"/>
                        </a:lnTo>
                        <a:lnTo>
                          <a:pt x="146" y="289"/>
                        </a:lnTo>
                        <a:lnTo>
                          <a:pt x="131" y="255"/>
                        </a:lnTo>
                        <a:lnTo>
                          <a:pt x="116" y="223"/>
                        </a:lnTo>
                        <a:lnTo>
                          <a:pt x="101" y="191"/>
                        </a:lnTo>
                        <a:lnTo>
                          <a:pt x="84" y="160"/>
                        </a:lnTo>
                        <a:lnTo>
                          <a:pt x="63" y="130"/>
                        </a:lnTo>
                        <a:lnTo>
                          <a:pt x="44" y="101"/>
                        </a:lnTo>
                        <a:lnTo>
                          <a:pt x="23" y="73"/>
                        </a:lnTo>
                        <a:lnTo>
                          <a:pt x="0" y="48"/>
                        </a:lnTo>
                        <a:lnTo>
                          <a:pt x="8" y="40"/>
                        </a:lnTo>
                        <a:lnTo>
                          <a:pt x="15" y="35"/>
                        </a:lnTo>
                        <a:lnTo>
                          <a:pt x="23" y="27"/>
                        </a:lnTo>
                        <a:lnTo>
                          <a:pt x="30" y="21"/>
                        </a:lnTo>
                        <a:lnTo>
                          <a:pt x="36" y="16"/>
                        </a:lnTo>
                        <a:lnTo>
                          <a:pt x="44" y="10"/>
                        </a:lnTo>
                        <a:lnTo>
                          <a:pt x="51" y="6"/>
                        </a:lnTo>
                        <a:lnTo>
                          <a:pt x="59" y="0"/>
                        </a:lnTo>
                        <a:lnTo>
                          <a:pt x="82" y="29"/>
                        </a:lnTo>
                        <a:lnTo>
                          <a:pt x="106" y="61"/>
                        </a:lnTo>
                        <a:lnTo>
                          <a:pt x="127" y="94"/>
                        </a:lnTo>
                        <a:lnTo>
                          <a:pt x="148" y="126"/>
                        </a:lnTo>
                        <a:lnTo>
                          <a:pt x="167" y="160"/>
                        </a:lnTo>
                        <a:lnTo>
                          <a:pt x="184" y="194"/>
                        </a:lnTo>
                        <a:lnTo>
                          <a:pt x="202" y="229"/>
                        </a:lnTo>
                        <a:lnTo>
                          <a:pt x="217" y="267"/>
                        </a:lnTo>
                        <a:lnTo>
                          <a:pt x="228" y="303"/>
                        </a:lnTo>
                        <a:lnTo>
                          <a:pt x="240" y="341"/>
                        </a:lnTo>
                        <a:lnTo>
                          <a:pt x="249" y="379"/>
                        </a:lnTo>
                        <a:lnTo>
                          <a:pt x="259" y="417"/>
                        </a:lnTo>
                        <a:lnTo>
                          <a:pt x="264" y="455"/>
                        </a:lnTo>
                        <a:lnTo>
                          <a:pt x="268" y="497"/>
                        </a:lnTo>
                        <a:lnTo>
                          <a:pt x="272" y="537"/>
                        </a:lnTo>
                        <a:lnTo>
                          <a:pt x="274" y="578"/>
                        </a:lnTo>
                        <a:lnTo>
                          <a:pt x="272" y="613"/>
                        </a:lnTo>
                        <a:lnTo>
                          <a:pt x="270" y="645"/>
                        </a:lnTo>
                        <a:lnTo>
                          <a:pt x="266" y="679"/>
                        </a:lnTo>
                        <a:lnTo>
                          <a:pt x="262" y="712"/>
                        </a:lnTo>
                        <a:lnTo>
                          <a:pt x="257" y="746"/>
                        </a:lnTo>
                        <a:lnTo>
                          <a:pt x="251" y="778"/>
                        </a:lnTo>
                        <a:lnTo>
                          <a:pt x="241" y="809"/>
                        </a:lnTo>
                        <a:lnTo>
                          <a:pt x="234" y="841"/>
                        </a:lnTo>
                        <a:lnTo>
                          <a:pt x="222" y="871"/>
                        </a:lnTo>
                        <a:lnTo>
                          <a:pt x="211" y="904"/>
                        </a:lnTo>
                        <a:lnTo>
                          <a:pt x="200" y="932"/>
                        </a:lnTo>
                        <a:lnTo>
                          <a:pt x="186" y="961"/>
                        </a:lnTo>
                        <a:lnTo>
                          <a:pt x="171" y="989"/>
                        </a:lnTo>
                        <a:lnTo>
                          <a:pt x="156" y="1020"/>
                        </a:lnTo>
                        <a:lnTo>
                          <a:pt x="141" y="1046"/>
                        </a:lnTo>
                        <a:lnTo>
                          <a:pt x="124" y="1073"/>
                        </a:lnTo>
                        <a:lnTo>
                          <a:pt x="124" y="10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94" name="Freeform 910"/>
                  <p:cNvSpPr>
                    <a:spLocks/>
                  </p:cNvSpPr>
                  <p:nvPr/>
                </p:nvSpPr>
                <p:spPr bwMode="auto">
                  <a:xfrm flipH="1">
                    <a:off x="2573" y="2281"/>
                    <a:ext cx="15" cy="60"/>
                  </a:xfrm>
                  <a:custGeom>
                    <a:avLst/>
                    <a:gdLst>
                      <a:gd name="T0" fmla="*/ 63 w 148"/>
                      <a:gd name="T1" fmla="*/ 580 h 582"/>
                      <a:gd name="T2" fmla="*/ 53 w 148"/>
                      <a:gd name="T3" fmla="*/ 576 h 582"/>
                      <a:gd name="T4" fmla="*/ 42 w 148"/>
                      <a:gd name="T5" fmla="*/ 574 h 582"/>
                      <a:gd name="T6" fmla="*/ 32 w 148"/>
                      <a:gd name="T7" fmla="*/ 570 h 582"/>
                      <a:gd name="T8" fmla="*/ 36 w 148"/>
                      <a:gd name="T9" fmla="*/ 555 h 582"/>
                      <a:gd name="T10" fmla="*/ 53 w 148"/>
                      <a:gd name="T11" fmla="*/ 526 h 582"/>
                      <a:gd name="T12" fmla="*/ 69 w 148"/>
                      <a:gd name="T13" fmla="*/ 496 h 582"/>
                      <a:gd name="T14" fmla="*/ 82 w 148"/>
                      <a:gd name="T15" fmla="*/ 466 h 582"/>
                      <a:gd name="T16" fmla="*/ 91 w 148"/>
                      <a:gd name="T17" fmla="*/ 433 h 582"/>
                      <a:gd name="T18" fmla="*/ 99 w 148"/>
                      <a:gd name="T19" fmla="*/ 399 h 582"/>
                      <a:gd name="T20" fmla="*/ 105 w 148"/>
                      <a:gd name="T21" fmla="*/ 365 h 582"/>
                      <a:gd name="T22" fmla="*/ 108 w 148"/>
                      <a:gd name="T23" fmla="*/ 331 h 582"/>
                      <a:gd name="T24" fmla="*/ 108 w 148"/>
                      <a:gd name="T25" fmla="*/ 293 h 582"/>
                      <a:gd name="T26" fmla="*/ 103 w 148"/>
                      <a:gd name="T27" fmla="*/ 253 h 582"/>
                      <a:gd name="T28" fmla="*/ 95 w 148"/>
                      <a:gd name="T29" fmla="*/ 213 h 582"/>
                      <a:gd name="T30" fmla="*/ 86 w 148"/>
                      <a:gd name="T31" fmla="*/ 175 h 582"/>
                      <a:gd name="T32" fmla="*/ 70 w 148"/>
                      <a:gd name="T33" fmla="*/ 138 h 582"/>
                      <a:gd name="T34" fmla="*/ 55 w 148"/>
                      <a:gd name="T35" fmla="*/ 102 h 582"/>
                      <a:gd name="T36" fmla="*/ 34 w 148"/>
                      <a:gd name="T37" fmla="*/ 70 h 582"/>
                      <a:gd name="T38" fmla="*/ 11 w 148"/>
                      <a:gd name="T39" fmla="*/ 40 h 582"/>
                      <a:gd name="T40" fmla="*/ 10 w 148"/>
                      <a:gd name="T41" fmla="*/ 17 h 582"/>
                      <a:gd name="T42" fmla="*/ 25 w 148"/>
                      <a:gd name="T43" fmla="*/ 5 h 582"/>
                      <a:gd name="T44" fmla="*/ 46 w 148"/>
                      <a:gd name="T45" fmla="*/ 15 h 582"/>
                      <a:gd name="T46" fmla="*/ 69 w 148"/>
                      <a:gd name="T47" fmla="*/ 49 h 582"/>
                      <a:gd name="T48" fmla="*/ 91 w 148"/>
                      <a:gd name="T49" fmla="*/ 85 h 582"/>
                      <a:gd name="T50" fmla="*/ 108 w 148"/>
                      <a:gd name="T51" fmla="*/ 121 h 582"/>
                      <a:gd name="T52" fmla="*/ 124 w 148"/>
                      <a:gd name="T53" fmla="*/ 163 h 582"/>
                      <a:gd name="T54" fmla="*/ 135 w 148"/>
                      <a:gd name="T55" fmla="*/ 203 h 582"/>
                      <a:gd name="T56" fmla="*/ 143 w 148"/>
                      <a:gd name="T57" fmla="*/ 247 h 582"/>
                      <a:gd name="T58" fmla="*/ 148 w 148"/>
                      <a:gd name="T59" fmla="*/ 291 h 582"/>
                      <a:gd name="T60" fmla="*/ 148 w 148"/>
                      <a:gd name="T61" fmla="*/ 331 h 582"/>
                      <a:gd name="T62" fmla="*/ 145 w 148"/>
                      <a:gd name="T63" fmla="*/ 367 h 582"/>
                      <a:gd name="T64" fmla="*/ 139 w 148"/>
                      <a:gd name="T65" fmla="*/ 403 h 582"/>
                      <a:gd name="T66" fmla="*/ 131 w 148"/>
                      <a:gd name="T67" fmla="*/ 439 h 582"/>
                      <a:gd name="T68" fmla="*/ 122 w 148"/>
                      <a:gd name="T69" fmla="*/ 471 h 582"/>
                      <a:gd name="T70" fmla="*/ 108 w 148"/>
                      <a:gd name="T71" fmla="*/ 504 h 582"/>
                      <a:gd name="T72" fmla="*/ 93 w 148"/>
                      <a:gd name="T73" fmla="*/ 536 h 582"/>
                      <a:gd name="T74" fmla="*/ 76 w 148"/>
                      <a:gd name="T75" fmla="*/ 566 h 582"/>
                      <a:gd name="T76" fmla="*/ 69 w 148"/>
                      <a:gd name="T77" fmla="*/ 582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48" h="582">
                        <a:moveTo>
                          <a:pt x="69" y="582"/>
                        </a:moveTo>
                        <a:lnTo>
                          <a:pt x="63" y="580"/>
                        </a:lnTo>
                        <a:lnTo>
                          <a:pt x="57" y="580"/>
                        </a:lnTo>
                        <a:lnTo>
                          <a:pt x="53" y="576"/>
                        </a:lnTo>
                        <a:lnTo>
                          <a:pt x="48" y="576"/>
                        </a:lnTo>
                        <a:lnTo>
                          <a:pt x="42" y="574"/>
                        </a:lnTo>
                        <a:lnTo>
                          <a:pt x="38" y="572"/>
                        </a:lnTo>
                        <a:lnTo>
                          <a:pt x="32" y="570"/>
                        </a:lnTo>
                        <a:lnTo>
                          <a:pt x="29" y="570"/>
                        </a:lnTo>
                        <a:lnTo>
                          <a:pt x="36" y="555"/>
                        </a:lnTo>
                        <a:lnTo>
                          <a:pt x="46" y="542"/>
                        </a:lnTo>
                        <a:lnTo>
                          <a:pt x="53" y="526"/>
                        </a:lnTo>
                        <a:lnTo>
                          <a:pt x="61" y="513"/>
                        </a:lnTo>
                        <a:lnTo>
                          <a:pt x="69" y="496"/>
                        </a:lnTo>
                        <a:lnTo>
                          <a:pt x="74" y="481"/>
                        </a:lnTo>
                        <a:lnTo>
                          <a:pt x="82" y="466"/>
                        </a:lnTo>
                        <a:lnTo>
                          <a:pt x="88" y="450"/>
                        </a:lnTo>
                        <a:lnTo>
                          <a:pt x="91" y="433"/>
                        </a:lnTo>
                        <a:lnTo>
                          <a:pt x="95" y="416"/>
                        </a:lnTo>
                        <a:lnTo>
                          <a:pt x="99" y="399"/>
                        </a:lnTo>
                        <a:lnTo>
                          <a:pt x="103" y="382"/>
                        </a:lnTo>
                        <a:lnTo>
                          <a:pt x="105" y="365"/>
                        </a:lnTo>
                        <a:lnTo>
                          <a:pt x="107" y="348"/>
                        </a:lnTo>
                        <a:lnTo>
                          <a:pt x="108" y="331"/>
                        </a:lnTo>
                        <a:lnTo>
                          <a:pt x="108" y="313"/>
                        </a:lnTo>
                        <a:lnTo>
                          <a:pt x="108" y="293"/>
                        </a:lnTo>
                        <a:lnTo>
                          <a:pt x="107" y="273"/>
                        </a:lnTo>
                        <a:lnTo>
                          <a:pt x="103" y="253"/>
                        </a:lnTo>
                        <a:lnTo>
                          <a:pt x="101" y="232"/>
                        </a:lnTo>
                        <a:lnTo>
                          <a:pt x="95" y="213"/>
                        </a:lnTo>
                        <a:lnTo>
                          <a:pt x="91" y="194"/>
                        </a:lnTo>
                        <a:lnTo>
                          <a:pt x="86" y="175"/>
                        </a:lnTo>
                        <a:lnTo>
                          <a:pt x="80" y="156"/>
                        </a:lnTo>
                        <a:lnTo>
                          <a:pt x="70" y="138"/>
                        </a:lnTo>
                        <a:lnTo>
                          <a:pt x="63" y="119"/>
                        </a:lnTo>
                        <a:lnTo>
                          <a:pt x="55" y="102"/>
                        </a:lnTo>
                        <a:lnTo>
                          <a:pt x="46" y="87"/>
                        </a:lnTo>
                        <a:lnTo>
                          <a:pt x="34" y="70"/>
                        </a:lnTo>
                        <a:lnTo>
                          <a:pt x="25" y="55"/>
                        </a:lnTo>
                        <a:lnTo>
                          <a:pt x="11" y="40"/>
                        </a:lnTo>
                        <a:lnTo>
                          <a:pt x="0" y="24"/>
                        </a:lnTo>
                        <a:lnTo>
                          <a:pt x="10" y="17"/>
                        </a:lnTo>
                        <a:lnTo>
                          <a:pt x="17" y="11"/>
                        </a:lnTo>
                        <a:lnTo>
                          <a:pt x="25" y="5"/>
                        </a:lnTo>
                        <a:lnTo>
                          <a:pt x="32" y="0"/>
                        </a:lnTo>
                        <a:lnTo>
                          <a:pt x="46" y="15"/>
                        </a:lnTo>
                        <a:lnTo>
                          <a:pt x="57" y="32"/>
                        </a:lnTo>
                        <a:lnTo>
                          <a:pt x="69" y="49"/>
                        </a:lnTo>
                        <a:lnTo>
                          <a:pt x="82" y="66"/>
                        </a:lnTo>
                        <a:lnTo>
                          <a:pt x="91" y="85"/>
                        </a:lnTo>
                        <a:lnTo>
                          <a:pt x="101" y="104"/>
                        </a:lnTo>
                        <a:lnTo>
                          <a:pt x="108" y="121"/>
                        </a:lnTo>
                        <a:lnTo>
                          <a:pt x="118" y="142"/>
                        </a:lnTo>
                        <a:lnTo>
                          <a:pt x="124" y="163"/>
                        </a:lnTo>
                        <a:lnTo>
                          <a:pt x="129" y="182"/>
                        </a:lnTo>
                        <a:lnTo>
                          <a:pt x="135" y="203"/>
                        </a:lnTo>
                        <a:lnTo>
                          <a:pt x="141" y="224"/>
                        </a:lnTo>
                        <a:lnTo>
                          <a:pt x="143" y="247"/>
                        </a:lnTo>
                        <a:lnTo>
                          <a:pt x="146" y="268"/>
                        </a:lnTo>
                        <a:lnTo>
                          <a:pt x="148" y="291"/>
                        </a:lnTo>
                        <a:lnTo>
                          <a:pt x="148" y="313"/>
                        </a:lnTo>
                        <a:lnTo>
                          <a:pt x="148" y="331"/>
                        </a:lnTo>
                        <a:lnTo>
                          <a:pt x="146" y="350"/>
                        </a:lnTo>
                        <a:lnTo>
                          <a:pt x="145" y="367"/>
                        </a:lnTo>
                        <a:lnTo>
                          <a:pt x="143" y="386"/>
                        </a:lnTo>
                        <a:lnTo>
                          <a:pt x="139" y="403"/>
                        </a:lnTo>
                        <a:lnTo>
                          <a:pt x="135" y="422"/>
                        </a:lnTo>
                        <a:lnTo>
                          <a:pt x="131" y="439"/>
                        </a:lnTo>
                        <a:lnTo>
                          <a:pt x="127" y="456"/>
                        </a:lnTo>
                        <a:lnTo>
                          <a:pt x="122" y="471"/>
                        </a:lnTo>
                        <a:lnTo>
                          <a:pt x="116" y="488"/>
                        </a:lnTo>
                        <a:lnTo>
                          <a:pt x="108" y="504"/>
                        </a:lnTo>
                        <a:lnTo>
                          <a:pt x="101" y="521"/>
                        </a:lnTo>
                        <a:lnTo>
                          <a:pt x="93" y="536"/>
                        </a:lnTo>
                        <a:lnTo>
                          <a:pt x="86" y="551"/>
                        </a:lnTo>
                        <a:lnTo>
                          <a:pt x="76" y="566"/>
                        </a:lnTo>
                        <a:lnTo>
                          <a:pt x="69" y="582"/>
                        </a:lnTo>
                        <a:lnTo>
                          <a:pt x="69" y="5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95" name="Freeform 911"/>
                  <p:cNvSpPr>
                    <a:spLocks/>
                  </p:cNvSpPr>
                  <p:nvPr/>
                </p:nvSpPr>
                <p:spPr bwMode="auto">
                  <a:xfrm>
                    <a:off x="2632" y="2311"/>
                    <a:ext cx="179" cy="121"/>
                  </a:xfrm>
                  <a:custGeom>
                    <a:avLst/>
                    <a:gdLst>
                      <a:gd name="T0" fmla="*/ 0 w 1179"/>
                      <a:gd name="T1" fmla="*/ 0 h 862"/>
                      <a:gd name="T2" fmla="*/ 0 w 1179"/>
                      <a:gd name="T3" fmla="*/ 862 h 862"/>
                      <a:gd name="T4" fmla="*/ 1179 w 1179"/>
                      <a:gd name="T5" fmla="*/ 862 h 8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79" h="862">
                        <a:moveTo>
                          <a:pt x="0" y="0"/>
                        </a:moveTo>
                        <a:lnTo>
                          <a:pt x="0" y="862"/>
                        </a:lnTo>
                        <a:lnTo>
                          <a:pt x="1179" y="862"/>
                        </a:lnTo>
                      </a:path>
                    </a:pathLst>
                  </a:custGeom>
                  <a:noFill/>
                  <a:ln w="9525" cmpd="sng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96" name="Line 91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04" y="2311"/>
                    <a:ext cx="28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97" name="Line 91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" y="2311"/>
                    <a:ext cx="27" cy="3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698" name="Oval 914"/>
                  <p:cNvSpPr>
                    <a:spLocks noChangeArrowheads="1"/>
                  </p:cNvSpPr>
                  <p:nvPr/>
                </p:nvSpPr>
                <p:spPr bwMode="auto">
                  <a:xfrm>
                    <a:off x="2619" y="2291"/>
                    <a:ext cx="28" cy="28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75699" name="AutoShape 915"/>
                <p:cNvSpPr>
                  <a:spLocks noChangeArrowheads="1"/>
                </p:cNvSpPr>
                <p:nvPr/>
              </p:nvSpPr>
              <p:spPr bwMode="auto">
                <a:xfrm>
                  <a:off x="3342" y="2250"/>
                  <a:ext cx="291" cy="140"/>
                </a:xfrm>
                <a:prstGeom prst="roundRect">
                  <a:avLst>
                    <a:gd name="adj" fmla="val 10417"/>
                  </a:avLst>
                </a:prstGeom>
                <a:solidFill>
                  <a:srgbClr val="D7E5D7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5700" name="AutoShape 916"/>
                <p:cNvSpPr>
                  <a:spLocks noChangeArrowheads="1"/>
                </p:cNvSpPr>
                <p:nvPr/>
              </p:nvSpPr>
              <p:spPr bwMode="auto">
                <a:xfrm>
                  <a:off x="3376" y="2281"/>
                  <a:ext cx="50" cy="75"/>
                </a:xfrm>
                <a:prstGeom prst="roundRect">
                  <a:avLst>
                    <a:gd name="adj" fmla="val 34546"/>
                  </a:avLst>
                </a:prstGeom>
                <a:solidFill>
                  <a:schemeClr val="bg2"/>
                </a:solidFill>
                <a:ln w="9525">
                  <a:round/>
                  <a:headEnd/>
                  <a:tailEnd/>
                </a:ln>
                <a:effectLst/>
                <a:scene3d>
                  <a:camera prst="legacyObliqueTop">
                    <a:rot lat="20099999" lon="1500000" rev="0"/>
                  </a:camera>
                  <a:lightRig rig="legacyHarsh3" dir="r"/>
                </a:scene3d>
                <a:sp3d extrusionH="23800"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701" name="Rectangle 917"/>
                <p:cNvSpPr>
                  <a:spLocks noChangeArrowheads="1"/>
                </p:cNvSpPr>
                <p:nvPr/>
              </p:nvSpPr>
              <p:spPr bwMode="auto">
                <a:xfrm>
                  <a:off x="3491" y="2279"/>
                  <a:ext cx="108" cy="88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miter lim="800000"/>
                  <a:headEnd/>
                  <a:tailEnd/>
                </a:ln>
                <a:effectLst/>
                <a:scene3d>
                  <a:camera prst="legacyObliqueTopRight"/>
                  <a:lightRig rig="legacyHarsh3" dir="r"/>
                </a:scene3d>
                <a:sp3d prstMaterial="legacyMetal">
                  <a:bevelT w="13500" h="13500" prst="angle"/>
                  <a:bevelB w="13500" h="13500" prst="angle"/>
                  <a:extrusionClr>
                    <a:srgbClr val="EAEAEA"/>
                  </a:extrusionClr>
                </a:sp3d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>
                  <a:flatTx/>
                </a:bodyPr>
                <a:lstStyle/>
                <a:p>
                  <a:endParaRPr lang="ko-KR" altLang="en-US"/>
                </a:p>
              </p:txBody>
            </p:sp>
            <p:sp>
              <p:nvSpPr>
                <p:cNvPr id="375702" name="Freeform 918"/>
                <p:cNvSpPr>
                  <a:spLocks/>
                </p:cNvSpPr>
                <p:nvPr/>
              </p:nvSpPr>
              <p:spPr bwMode="auto">
                <a:xfrm>
                  <a:off x="3593" y="2302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03" name="Freeform 919"/>
                <p:cNvSpPr>
                  <a:spLocks/>
                </p:cNvSpPr>
                <p:nvPr/>
              </p:nvSpPr>
              <p:spPr bwMode="auto">
                <a:xfrm>
                  <a:off x="3593" y="2318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04" name="Freeform 920"/>
                <p:cNvSpPr>
                  <a:spLocks/>
                </p:cNvSpPr>
                <p:nvPr/>
              </p:nvSpPr>
              <p:spPr bwMode="auto">
                <a:xfrm>
                  <a:off x="3418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05" name="Freeform 921"/>
                <p:cNvSpPr>
                  <a:spLocks/>
                </p:cNvSpPr>
                <p:nvPr/>
              </p:nvSpPr>
              <p:spPr bwMode="auto">
                <a:xfrm>
                  <a:off x="3418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06" name="Freeform 922"/>
                <p:cNvSpPr>
                  <a:spLocks/>
                </p:cNvSpPr>
                <p:nvPr/>
              </p:nvSpPr>
              <p:spPr bwMode="auto">
                <a:xfrm>
                  <a:off x="3418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07" name="Freeform 923"/>
                <p:cNvSpPr>
                  <a:spLocks/>
                </p:cNvSpPr>
                <p:nvPr/>
              </p:nvSpPr>
              <p:spPr bwMode="auto">
                <a:xfrm>
                  <a:off x="3418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08" name="Freeform 924"/>
                <p:cNvSpPr>
                  <a:spLocks/>
                </p:cNvSpPr>
                <p:nvPr/>
              </p:nvSpPr>
              <p:spPr bwMode="auto">
                <a:xfrm flipH="1">
                  <a:off x="3364" y="2294"/>
                  <a:ext cx="22" cy="9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09" name="Freeform 925"/>
                <p:cNvSpPr>
                  <a:spLocks/>
                </p:cNvSpPr>
                <p:nvPr/>
              </p:nvSpPr>
              <p:spPr bwMode="auto">
                <a:xfrm flipH="1">
                  <a:off x="3364" y="2310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10" name="Freeform 926"/>
                <p:cNvSpPr>
                  <a:spLocks/>
                </p:cNvSpPr>
                <p:nvPr/>
              </p:nvSpPr>
              <p:spPr bwMode="auto">
                <a:xfrm flipH="1">
                  <a:off x="3480" y="2293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11" name="Freeform 927"/>
                <p:cNvSpPr>
                  <a:spLocks/>
                </p:cNvSpPr>
                <p:nvPr/>
              </p:nvSpPr>
              <p:spPr bwMode="auto">
                <a:xfrm flipH="1">
                  <a:off x="3480" y="2309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12" name="Freeform 928"/>
                <p:cNvSpPr>
                  <a:spLocks/>
                </p:cNvSpPr>
                <p:nvPr/>
              </p:nvSpPr>
              <p:spPr bwMode="auto">
                <a:xfrm flipH="1">
                  <a:off x="3480" y="2325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713" name="Freeform 929"/>
                <p:cNvSpPr>
                  <a:spLocks/>
                </p:cNvSpPr>
                <p:nvPr/>
              </p:nvSpPr>
              <p:spPr bwMode="auto">
                <a:xfrm flipH="1">
                  <a:off x="3480" y="2341"/>
                  <a:ext cx="22" cy="8"/>
                </a:xfrm>
                <a:custGeom>
                  <a:avLst/>
                  <a:gdLst>
                    <a:gd name="T0" fmla="*/ 0 w 33"/>
                    <a:gd name="T1" fmla="*/ 0 h 14"/>
                    <a:gd name="T2" fmla="*/ 17 w 33"/>
                    <a:gd name="T3" fmla="*/ 0 h 14"/>
                    <a:gd name="T4" fmla="*/ 18 w 33"/>
                    <a:gd name="T5" fmla="*/ 14 h 14"/>
                    <a:gd name="T6" fmla="*/ 33 w 33"/>
                    <a:gd name="T7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" h="14">
                      <a:moveTo>
                        <a:pt x="0" y="0"/>
                      </a:moveTo>
                      <a:lnTo>
                        <a:pt x="17" y="0"/>
                      </a:lnTo>
                      <a:lnTo>
                        <a:pt x="18" y="14"/>
                      </a:lnTo>
                      <a:lnTo>
                        <a:pt x="33" y="14"/>
                      </a:lnTo>
                    </a:path>
                  </a:pathLst>
                </a:cu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cxnSp>
              <p:nvCxnSpPr>
                <p:cNvPr id="375714" name="AutoShape 930"/>
                <p:cNvCxnSpPr>
                  <a:cxnSpLocks noChangeShapeType="1"/>
                  <a:stCxn id="375708" idx="3"/>
                  <a:endCxn id="375695" idx="2"/>
                </p:cNvCxnSpPr>
                <p:nvPr/>
              </p:nvCxnSpPr>
              <p:spPr bwMode="auto">
                <a:xfrm rot="10800000">
                  <a:off x="3338" y="2287"/>
                  <a:ext cx="26" cy="16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715" name="AutoShape 931"/>
                <p:cNvCxnSpPr>
                  <a:cxnSpLocks noChangeShapeType="1"/>
                  <a:stCxn id="375709" idx="3"/>
                  <a:endCxn id="375695" idx="2"/>
                </p:cNvCxnSpPr>
                <p:nvPr/>
              </p:nvCxnSpPr>
              <p:spPr bwMode="auto">
                <a:xfrm rot="10800000">
                  <a:off x="3338" y="2287"/>
                  <a:ext cx="26" cy="31"/>
                </a:xfrm>
                <a:prstGeom prst="bentConnector3">
                  <a:avLst>
                    <a:gd name="adj1" fmla="val 51282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716" name="AutoShape 932"/>
                <p:cNvCxnSpPr>
                  <a:cxnSpLocks noChangeShapeType="1"/>
                  <a:stCxn id="375704" idx="3"/>
                  <a:endCxn id="375710" idx="3"/>
                </p:cNvCxnSpPr>
                <p:nvPr/>
              </p:nvCxnSpPr>
              <p:spPr bwMode="auto">
                <a:xfrm>
                  <a:off x="3440" y="2301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717" name="AutoShape 933"/>
                <p:cNvCxnSpPr>
                  <a:cxnSpLocks noChangeShapeType="1"/>
                  <a:stCxn id="375705" idx="3"/>
                  <a:endCxn id="375711" idx="3"/>
                </p:cNvCxnSpPr>
                <p:nvPr/>
              </p:nvCxnSpPr>
              <p:spPr bwMode="auto">
                <a:xfrm>
                  <a:off x="3440" y="2317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718" name="AutoShape 934"/>
                <p:cNvCxnSpPr>
                  <a:cxnSpLocks noChangeShapeType="1"/>
                  <a:stCxn id="375706" idx="3"/>
                  <a:endCxn id="375712" idx="3"/>
                </p:cNvCxnSpPr>
                <p:nvPr/>
              </p:nvCxnSpPr>
              <p:spPr bwMode="auto">
                <a:xfrm>
                  <a:off x="3440" y="2333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719" name="AutoShape 935"/>
                <p:cNvCxnSpPr>
                  <a:cxnSpLocks noChangeShapeType="1"/>
                  <a:stCxn id="375707" idx="3"/>
                  <a:endCxn id="375713" idx="3"/>
                </p:cNvCxnSpPr>
                <p:nvPr/>
              </p:nvCxnSpPr>
              <p:spPr bwMode="auto">
                <a:xfrm>
                  <a:off x="3440" y="2349"/>
                  <a:ext cx="41" cy="0"/>
                </a:xfrm>
                <a:prstGeom prst="straightConnector1">
                  <a:avLst/>
                </a:prstGeom>
                <a:noFill/>
                <a:ln w="9525">
                  <a:solidFill>
                    <a:srgbClr val="EAEAEA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720" name="AutoShape 936"/>
                <p:cNvCxnSpPr>
                  <a:cxnSpLocks noChangeShapeType="1"/>
                  <a:stCxn id="375702" idx="3"/>
                </p:cNvCxnSpPr>
                <p:nvPr/>
              </p:nvCxnSpPr>
              <p:spPr bwMode="auto">
                <a:xfrm>
                  <a:off x="3615" y="2310"/>
                  <a:ext cx="10" cy="32"/>
                </a:xfrm>
                <a:prstGeom prst="bentConnector2">
                  <a:avLst/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721" name="AutoShape 937"/>
                <p:cNvCxnSpPr>
                  <a:cxnSpLocks noChangeShapeType="1"/>
                  <a:stCxn id="375703" idx="3"/>
                </p:cNvCxnSpPr>
                <p:nvPr/>
              </p:nvCxnSpPr>
              <p:spPr bwMode="auto">
                <a:xfrm>
                  <a:off x="3615" y="2326"/>
                  <a:ext cx="1" cy="28"/>
                </a:xfrm>
                <a:prstGeom prst="bentConnector4">
                  <a:avLst>
                    <a:gd name="adj1" fmla="val 0"/>
                    <a:gd name="adj2" fmla="val 100000"/>
                  </a:avLst>
                </a:prstGeom>
                <a:noFill/>
                <a:ln w="9525">
                  <a:solidFill>
                    <a:srgbClr val="EAEAEA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375722" name="AutoShape 938"/>
              <p:cNvCxnSpPr>
                <a:cxnSpLocks noChangeShapeType="1"/>
                <a:stCxn id="375551" idx="3"/>
                <a:endCxn id="375514" idx="1"/>
              </p:cNvCxnSpPr>
              <p:nvPr/>
            </p:nvCxnSpPr>
            <p:spPr bwMode="auto">
              <a:xfrm>
                <a:off x="843" y="3372"/>
                <a:ext cx="394" cy="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723" name="AutoShape 939"/>
              <p:cNvCxnSpPr>
                <a:cxnSpLocks noChangeShapeType="1"/>
                <a:stCxn id="375514" idx="0"/>
                <a:endCxn id="375588" idx="2"/>
              </p:cNvCxnSpPr>
              <p:nvPr/>
            </p:nvCxnSpPr>
            <p:spPr bwMode="auto">
              <a:xfrm flipV="1">
                <a:off x="1364" y="3075"/>
                <a:ext cx="137" cy="23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724" name="AutoShape 940"/>
              <p:cNvCxnSpPr>
                <a:cxnSpLocks noChangeShapeType="1"/>
                <a:stCxn id="375625" idx="2"/>
                <a:endCxn id="375551" idx="0"/>
              </p:cNvCxnSpPr>
              <p:nvPr/>
            </p:nvCxnSpPr>
            <p:spPr bwMode="auto">
              <a:xfrm>
                <a:off x="578" y="3074"/>
                <a:ext cx="138" cy="23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725" name="AutoShape 941"/>
              <p:cNvCxnSpPr>
                <a:cxnSpLocks noChangeShapeType="1"/>
                <a:stCxn id="375625" idx="3"/>
                <a:endCxn id="375588" idx="1"/>
              </p:cNvCxnSpPr>
              <p:nvPr/>
            </p:nvCxnSpPr>
            <p:spPr bwMode="auto">
              <a:xfrm>
                <a:off x="705" y="3013"/>
                <a:ext cx="669" cy="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75726" name="Text Box 942"/>
              <p:cNvSpPr txBox="1">
                <a:spLocks noChangeArrowheads="1"/>
              </p:cNvSpPr>
              <p:nvPr/>
            </p:nvSpPr>
            <p:spPr bwMode="auto">
              <a:xfrm>
                <a:off x="688" y="3056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1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727" name="Text Box 943"/>
              <p:cNvSpPr txBox="1">
                <a:spLocks noChangeArrowheads="1"/>
              </p:cNvSpPr>
              <p:nvPr/>
            </p:nvSpPr>
            <p:spPr bwMode="auto">
              <a:xfrm>
                <a:off x="1546" y="305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1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728" name="Text Box 944"/>
              <p:cNvSpPr txBox="1">
                <a:spLocks noChangeArrowheads="1"/>
              </p:cNvSpPr>
              <p:nvPr/>
            </p:nvSpPr>
            <p:spPr bwMode="auto">
              <a:xfrm>
                <a:off x="909" y="3416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2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729" name="Text Box 945"/>
              <p:cNvSpPr txBox="1">
                <a:spLocks noChangeArrowheads="1"/>
              </p:cNvSpPr>
              <p:nvPr/>
            </p:nvSpPr>
            <p:spPr bwMode="auto">
              <a:xfrm>
                <a:off x="908" y="2759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3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730" name="Text Box 946"/>
              <p:cNvSpPr txBox="1">
                <a:spLocks noChangeArrowheads="1"/>
              </p:cNvSpPr>
              <p:nvPr/>
            </p:nvSpPr>
            <p:spPr bwMode="auto">
              <a:xfrm>
                <a:off x="352" y="3379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A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731" name="Text Box 947"/>
              <p:cNvSpPr txBox="1">
                <a:spLocks noChangeArrowheads="1"/>
              </p:cNvSpPr>
              <p:nvPr/>
            </p:nvSpPr>
            <p:spPr bwMode="auto">
              <a:xfrm>
                <a:off x="1543" y="3367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B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732" name="Text Box 948"/>
              <p:cNvSpPr txBox="1">
                <a:spLocks noChangeArrowheads="1"/>
              </p:cNvSpPr>
              <p:nvPr/>
            </p:nvSpPr>
            <p:spPr bwMode="auto">
              <a:xfrm>
                <a:off x="91" y="2884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C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733" name="Text Box 949"/>
              <p:cNvSpPr txBox="1">
                <a:spLocks noChangeArrowheads="1"/>
              </p:cNvSpPr>
              <p:nvPr/>
            </p:nvSpPr>
            <p:spPr bwMode="auto">
              <a:xfrm>
                <a:off x="1684" y="2896"/>
                <a:ext cx="22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D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734" name="Text Box 950"/>
              <p:cNvSpPr txBox="1">
                <a:spLocks noChangeArrowheads="1"/>
              </p:cNvSpPr>
              <p:nvPr/>
            </p:nvSpPr>
            <p:spPr bwMode="auto">
              <a:xfrm>
                <a:off x="130" y="2188"/>
                <a:ext cx="21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E</a:t>
                </a:r>
                <a:endParaRPr lang="en-US" altLang="ko-KR" sz="1800">
                  <a:ea typeface="굴림" charset="-127"/>
                </a:endParaRPr>
              </a:p>
            </p:txBody>
          </p:sp>
          <p:sp>
            <p:nvSpPr>
              <p:cNvPr id="375735" name="Text Box 951"/>
              <p:cNvSpPr txBox="1">
                <a:spLocks noChangeArrowheads="1"/>
              </p:cNvSpPr>
              <p:nvPr/>
            </p:nvSpPr>
            <p:spPr bwMode="auto">
              <a:xfrm>
                <a:off x="1609" y="2212"/>
                <a:ext cx="20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F</a:t>
                </a:r>
                <a:endParaRPr lang="en-US" altLang="ko-KR" sz="1800">
                  <a:ea typeface="굴림" charset="-127"/>
                </a:endParaRPr>
              </a:p>
            </p:txBody>
          </p:sp>
        </p:grpSp>
        <p:sp>
          <p:nvSpPr>
            <p:cNvPr id="376221" name="Text Box 1437"/>
            <p:cNvSpPr txBox="1">
              <a:spLocks noChangeArrowheads="1"/>
            </p:cNvSpPr>
            <p:nvPr/>
          </p:nvSpPr>
          <p:spPr bwMode="auto">
            <a:xfrm>
              <a:off x="184" y="2319"/>
              <a:ext cx="111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3) Connect C-D</a:t>
              </a:r>
              <a:endParaRPr lang="en-US" altLang="ko-KR" sz="1800">
                <a:ea typeface="굴림" charset="-127"/>
              </a:endParaRPr>
            </a:p>
          </p:txBody>
        </p:sp>
      </p:grpSp>
      <p:grpSp>
        <p:nvGrpSpPr>
          <p:cNvPr id="376231" name="Group 1447"/>
          <p:cNvGrpSpPr>
            <a:grpSpLocks/>
          </p:cNvGrpSpPr>
          <p:nvPr/>
        </p:nvGrpSpPr>
        <p:grpSpPr bwMode="auto">
          <a:xfrm>
            <a:off x="3224213" y="3683000"/>
            <a:ext cx="2787650" cy="2789238"/>
            <a:chOff x="2031" y="2320"/>
            <a:chExt cx="1756" cy="1757"/>
          </a:xfrm>
        </p:grpSpPr>
        <p:grpSp>
          <p:nvGrpSpPr>
            <p:cNvPr id="375977" name="Group 1193"/>
            <p:cNvGrpSpPr>
              <a:grpSpLocks/>
            </p:cNvGrpSpPr>
            <p:nvPr/>
          </p:nvGrpSpPr>
          <p:grpSpPr bwMode="auto">
            <a:xfrm>
              <a:off x="3081" y="3705"/>
              <a:ext cx="384" cy="159"/>
              <a:chOff x="3193" y="2207"/>
              <a:chExt cx="440" cy="183"/>
            </a:xfrm>
          </p:grpSpPr>
          <p:grpSp>
            <p:nvGrpSpPr>
              <p:cNvPr id="375978" name="Group 1194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5979" name="Freeform 1195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80" name="Freeform 1196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81" name="Freeform 1197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82" name="Freeform 1198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83" name="Freeform 1199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84" name="Freeform 1200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85" name="Freeform 1201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86" name="Freeform 1202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87" name="Freeform 1203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88" name="Line 1204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89" name="Line 1205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5990" name="Oval 1206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5991" name="AutoShape 1207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5992" name="AutoShape 1208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5993" name="Rectangle 1209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5994" name="Freeform 1210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5995" name="Freeform 1211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5996" name="Freeform 1212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5997" name="Freeform 1213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5998" name="Freeform 1214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5999" name="Freeform 1215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00" name="Freeform 1216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01" name="Freeform 1217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02" name="Freeform 1218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03" name="Freeform 1219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04" name="Freeform 1220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05" name="Freeform 1221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6006" name="AutoShape 1222"/>
              <p:cNvCxnSpPr>
                <a:cxnSpLocks noChangeShapeType="1"/>
                <a:stCxn id="376000" idx="3"/>
                <a:endCxn id="375987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07" name="AutoShape 1223"/>
              <p:cNvCxnSpPr>
                <a:cxnSpLocks noChangeShapeType="1"/>
                <a:stCxn id="376001" idx="3"/>
                <a:endCxn id="375987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08" name="AutoShape 1224"/>
              <p:cNvCxnSpPr>
                <a:cxnSpLocks noChangeShapeType="1"/>
                <a:stCxn id="375996" idx="3"/>
                <a:endCxn id="376002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09" name="AutoShape 1225"/>
              <p:cNvCxnSpPr>
                <a:cxnSpLocks noChangeShapeType="1"/>
                <a:stCxn id="375997" idx="3"/>
                <a:endCxn id="376003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10" name="AutoShape 1226"/>
              <p:cNvCxnSpPr>
                <a:cxnSpLocks noChangeShapeType="1"/>
                <a:stCxn id="375998" idx="3"/>
                <a:endCxn id="376004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11" name="AutoShape 1227"/>
              <p:cNvCxnSpPr>
                <a:cxnSpLocks noChangeShapeType="1"/>
                <a:stCxn id="375999" idx="3"/>
                <a:endCxn id="376005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12" name="AutoShape 1228"/>
              <p:cNvCxnSpPr>
                <a:cxnSpLocks noChangeShapeType="1"/>
                <a:stCxn id="375994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13" name="AutoShape 1229"/>
              <p:cNvCxnSpPr>
                <a:cxnSpLocks noChangeShapeType="1"/>
                <a:stCxn id="375995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76014" name="Group 1230"/>
            <p:cNvGrpSpPr>
              <a:grpSpLocks/>
            </p:cNvGrpSpPr>
            <p:nvPr/>
          </p:nvGrpSpPr>
          <p:grpSpPr bwMode="auto">
            <a:xfrm>
              <a:off x="2433" y="3704"/>
              <a:ext cx="384" cy="159"/>
              <a:chOff x="3193" y="2207"/>
              <a:chExt cx="440" cy="183"/>
            </a:xfrm>
          </p:grpSpPr>
          <p:grpSp>
            <p:nvGrpSpPr>
              <p:cNvPr id="376015" name="Group 1231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6016" name="Freeform 1232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17" name="Freeform 1233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18" name="Freeform 1234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19" name="Freeform 1235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20" name="Freeform 1236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21" name="Freeform 1237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22" name="Freeform 1238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23" name="Freeform 1239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24" name="Freeform 1240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25" name="Line 1241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26" name="Line 1242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27" name="Oval 1243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6028" name="AutoShape 1244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6029" name="AutoShape 1245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6030" name="Rectangle 1246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6031" name="Freeform 1247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32" name="Freeform 1248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33" name="Freeform 1249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34" name="Freeform 1250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35" name="Freeform 1251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36" name="Freeform 1252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37" name="Freeform 1253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38" name="Freeform 1254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39" name="Freeform 1255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40" name="Freeform 1256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41" name="Freeform 1257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42" name="Freeform 1258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6043" name="AutoShape 1259"/>
              <p:cNvCxnSpPr>
                <a:cxnSpLocks noChangeShapeType="1"/>
                <a:stCxn id="376037" idx="3"/>
                <a:endCxn id="376024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44" name="AutoShape 1260"/>
              <p:cNvCxnSpPr>
                <a:cxnSpLocks noChangeShapeType="1"/>
                <a:stCxn id="376038" idx="3"/>
                <a:endCxn id="376024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45" name="AutoShape 1261"/>
              <p:cNvCxnSpPr>
                <a:cxnSpLocks noChangeShapeType="1"/>
                <a:stCxn id="376033" idx="3"/>
                <a:endCxn id="376039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46" name="AutoShape 1262"/>
              <p:cNvCxnSpPr>
                <a:cxnSpLocks noChangeShapeType="1"/>
                <a:stCxn id="376034" idx="3"/>
                <a:endCxn id="376040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47" name="AutoShape 1263"/>
              <p:cNvCxnSpPr>
                <a:cxnSpLocks noChangeShapeType="1"/>
                <a:stCxn id="376035" idx="3"/>
                <a:endCxn id="376041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48" name="AutoShape 1264"/>
              <p:cNvCxnSpPr>
                <a:cxnSpLocks noChangeShapeType="1"/>
                <a:stCxn id="376036" idx="3"/>
                <a:endCxn id="376042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49" name="AutoShape 1265"/>
              <p:cNvCxnSpPr>
                <a:cxnSpLocks noChangeShapeType="1"/>
                <a:stCxn id="376031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50" name="AutoShape 1266"/>
              <p:cNvCxnSpPr>
                <a:cxnSpLocks noChangeShapeType="1"/>
                <a:stCxn id="376032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76051" name="Group 1267"/>
            <p:cNvGrpSpPr>
              <a:grpSpLocks/>
            </p:cNvGrpSpPr>
            <p:nvPr/>
          </p:nvGrpSpPr>
          <p:grpSpPr bwMode="auto">
            <a:xfrm>
              <a:off x="3218" y="3346"/>
              <a:ext cx="384" cy="159"/>
              <a:chOff x="3193" y="2207"/>
              <a:chExt cx="440" cy="183"/>
            </a:xfrm>
          </p:grpSpPr>
          <p:grpSp>
            <p:nvGrpSpPr>
              <p:cNvPr id="376052" name="Group 1268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6053" name="Freeform 1269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54" name="Freeform 1270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55" name="Freeform 1271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56" name="Freeform 1272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57" name="Freeform 1273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58" name="Freeform 1274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59" name="Freeform 1275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60" name="Freeform 1276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61" name="Freeform 1277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62" name="Line 1278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63" name="Line 1279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64" name="Oval 1280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6065" name="AutoShape 1281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6066" name="AutoShape 1282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6067" name="Rectangle 1283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6068" name="Freeform 1284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69" name="Freeform 1285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70" name="Freeform 1286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71" name="Freeform 1287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72" name="Freeform 1288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73" name="Freeform 1289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74" name="Freeform 1290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75" name="Freeform 1291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76" name="Freeform 1292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77" name="Freeform 1293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78" name="Freeform 1294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079" name="Freeform 1295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6080" name="AutoShape 1296"/>
              <p:cNvCxnSpPr>
                <a:cxnSpLocks noChangeShapeType="1"/>
                <a:stCxn id="376074" idx="3"/>
                <a:endCxn id="376061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81" name="AutoShape 1297"/>
              <p:cNvCxnSpPr>
                <a:cxnSpLocks noChangeShapeType="1"/>
                <a:stCxn id="376075" idx="3"/>
                <a:endCxn id="376061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82" name="AutoShape 1298"/>
              <p:cNvCxnSpPr>
                <a:cxnSpLocks noChangeShapeType="1"/>
                <a:stCxn id="376070" idx="3"/>
                <a:endCxn id="376076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83" name="AutoShape 1299"/>
              <p:cNvCxnSpPr>
                <a:cxnSpLocks noChangeShapeType="1"/>
                <a:stCxn id="376071" idx="3"/>
                <a:endCxn id="376077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84" name="AutoShape 1300"/>
              <p:cNvCxnSpPr>
                <a:cxnSpLocks noChangeShapeType="1"/>
                <a:stCxn id="376072" idx="3"/>
                <a:endCxn id="376078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85" name="AutoShape 1301"/>
              <p:cNvCxnSpPr>
                <a:cxnSpLocks noChangeShapeType="1"/>
                <a:stCxn id="376073" idx="3"/>
                <a:endCxn id="376079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86" name="AutoShape 1302"/>
              <p:cNvCxnSpPr>
                <a:cxnSpLocks noChangeShapeType="1"/>
                <a:stCxn id="376068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087" name="AutoShape 1303"/>
              <p:cNvCxnSpPr>
                <a:cxnSpLocks noChangeShapeType="1"/>
                <a:stCxn id="376069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76088" name="Group 1304"/>
            <p:cNvGrpSpPr>
              <a:grpSpLocks/>
            </p:cNvGrpSpPr>
            <p:nvPr/>
          </p:nvGrpSpPr>
          <p:grpSpPr bwMode="auto">
            <a:xfrm>
              <a:off x="2295" y="3345"/>
              <a:ext cx="384" cy="159"/>
              <a:chOff x="3193" y="2207"/>
              <a:chExt cx="440" cy="183"/>
            </a:xfrm>
          </p:grpSpPr>
          <p:grpSp>
            <p:nvGrpSpPr>
              <p:cNvPr id="376089" name="Group 1305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6090" name="Freeform 1306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91" name="Freeform 1307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92" name="Freeform 1308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93" name="Freeform 1309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94" name="Freeform 1310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95" name="Freeform 1311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96" name="Freeform 1312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97" name="Freeform 1313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98" name="Freeform 1314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099" name="Line 1315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00" name="Line 1316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01" name="Oval 1317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6102" name="AutoShape 1318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6103" name="AutoShape 1319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6104" name="Rectangle 1320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6105" name="Freeform 1321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06" name="Freeform 1322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07" name="Freeform 1323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08" name="Freeform 1324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09" name="Freeform 1325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10" name="Freeform 1326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11" name="Freeform 1327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12" name="Freeform 1328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13" name="Freeform 1329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14" name="Freeform 1330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15" name="Freeform 1331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16" name="Freeform 1332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6117" name="AutoShape 1333"/>
              <p:cNvCxnSpPr>
                <a:cxnSpLocks noChangeShapeType="1"/>
                <a:stCxn id="376111" idx="3"/>
                <a:endCxn id="376098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18" name="AutoShape 1334"/>
              <p:cNvCxnSpPr>
                <a:cxnSpLocks noChangeShapeType="1"/>
                <a:stCxn id="376112" idx="3"/>
                <a:endCxn id="376098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19" name="AutoShape 1335"/>
              <p:cNvCxnSpPr>
                <a:cxnSpLocks noChangeShapeType="1"/>
                <a:stCxn id="376107" idx="3"/>
                <a:endCxn id="376113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20" name="AutoShape 1336"/>
              <p:cNvCxnSpPr>
                <a:cxnSpLocks noChangeShapeType="1"/>
                <a:stCxn id="376108" idx="3"/>
                <a:endCxn id="376114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21" name="AutoShape 1337"/>
              <p:cNvCxnSpPr>
                <a:cxnSpLocks noChangeShapeType="1"/>
                <a:stCxn id="376109" idx="3"/>
                <a:endCxn id="376115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22" name="AutoShape 1338"/>
              <p:cNvCxnSpPr>
                <a:cxnSpLocks noChangeShapeType="1"/>
                <a:stCxn id="376110" idx="3"/>
                <a:endCxn id="376116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23" name="AutoShape 1339"/>
              <p:cNvCxnSpPr>
                <a:cxnSpLocks noChangeShapeType="1"/>
                <a:stCxn id="376105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24" name="AutoShape 1340"/>
              <p:cNvCxnSpPr>
                <a:cxnSpLocks noChangeShapeType="1"/>
                <a:stCxn id="376106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76125" name="Group 1341"/>
            <p:cNvGrpSpPr>
              <a:grpSpLocks/>
            </p:cNvGrpSpPr>
            <p:nvPr/>
          </p:nvGrpSpPr>
          <p:grpSpPr bwMode="auto">
            <a:xfrm>
              <a:off x="2355" y="2653"/>
              <a:ext cx="384" cy="159"/>
              <a:chOff x="3193" y="2207"/>
              <a:chExt cx="440" cy="183"/>
            </a:xfrm>
          </p:grpSpPr>
          <p:grpSp>
            <p:nvGrpSpPr>
              <p:cNvPr id="376126" name="Group 1342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6127" name="Freeform 1343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28" name="Freeform 1344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29" name="Freeform 1345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30" name="Freeform 1346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31" name="Freeform 1347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32" name="Freeform 1348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33" name="Freeform 1349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34" name="Freeform 1350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35" name="Freeform 1351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36" name="Line 1352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37" name="Line 1353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38" name="Oval 1354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6139" name="AutoShape 1355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6140" name="AutoShape 1356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6141" name="Rectangle 1357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6142" name="Freeform 1358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43" name="Freeform 1359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44" name="Freeform 1360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45" name="Freeform 1361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46" name="Freeform 1362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47" name="Freeform 1363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48" name="Freeform 1364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49" name="Freeform 1365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50" name="Freeform 1366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51" name="Freeform 1367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52" name="Freeform 1368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53" name="Freeform 1369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6154" name="AutoShape 1370"/>
              <p:cNvCxnSpPr>
                <a:cxnSpLocks noChangeShapeType="1"/>
                <a:stCxn id="376148" idx="3"/>
                <a:endCxn id="376135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55" name="AutoShape 1371"/>
              <p:cNvCxnSpPr>
                <a:cxnSpLocks noChangeShapeType="1"/>
                <a:stCxn id="376149" idx="3"/>
                <a:endCxn id="376135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56" name="AutoShape 1372"/>
              <p:cNvCxnSpPr>
                <a:cxnSpLocks noChangeShapeType="1"/>
                <a:stCxn id="376144" idx="3"/>
                <a:endCxn id="376150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57" name="AutoShape 1373"/>
              <p:cNvCxnSpPr>
                <a:cxnSpLocks noChangeShapeType="1"/>
                <a:stCxn id="376145" idx="3"/>
                <a:endCxn id="376151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58" name="AutoShape 1374"/>
              <p:cNvCxnSpPr>
                <a:cxnSpLocks noChangeShapeType="1"/>
                <a:stCxn id="376146" idx="3"/>
                <a:endCxn id="376152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59" name="AutoShape 1375"/>
              <p:cNvCxnSpPr>
                <a:cxnSpLocks noChangeShapeType="1"/>
                <a:stCxn id="376147" idx="3"/>
                <a:endCxn id="376153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60" name="AutoShape 1376"/>
              <p:cNvCxnSpPr>
                <a:cxnSpLocks noChangeShapeType="1"/>
                <a:stCxn id="376142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61" name="AutoShape 1377"/>
              <p:cNvCxnSpPr>
                <a:cxnSpLocks noChangeShapeType="1"/>
                <a:stCxn id="376143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376162" name="Group 1378"/>
            <p:cNvGrpSpPr>
              <a:grpSpLocks/>
            </p:cNvGrpSpPr>
            <p:nvPr/>
          </p:nvGrpSpPr>
          <p:grpSpPr bwMode="auto">
            <a:xfrm>
              <a:off x="3159" y="2652"/>
              <a:ext cx="384" cy="159"/>
              <a:chOff x="3193" y="2207"/>
              <a:chExt cx="440" cy="183"/>
            </a:xfrm>
          </p:grpSpPr>
          <p:grpSp>
            <p:nvGrpSpPr>
              <p:cNvPr id="376163" name="Group 1379"/>
              <p:cNvGrpSpPr>
                <a:grpSpLocks/>
              </p:cNvGrpSpPr>
              <p:nvPr/>
            </p:nvGrpSpPr>
            <p:grpSpPr bwMode="auto">
              <a:xfrm>
                <a:off x="3193" y="2207"/>
                <a:ext cx="145" cy="80"/>
                <a:chOff x="2463" y="2256"/>
                <a:chExt cx="348" cy="176"/>
              </a:xfrm>
            </p:grpSpPr>
            <p:sp>
              <p:nvSpPr>
                <p:cNvPr id="376164" name="Freeform 1380"/>
                <p:cNvSpPr>
                  <a:spLocks/>
                </p:cNvSpPr>
                <p:nvPr/>
              </p:nvSpPr>
              <p:spPr bwMode="auto">
                <a:xfrm>
                  <a:off x="2697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65" name="Freeform 1381"/>
                <p:cNvSpPr>
                  <a:spLocks/>
                </p:cNvSpPr>
                <p:nvPr/>
              </p:nvSpPr>
              <p:spPr bwMode="auto">
                <a:xfrm>
                  <a:off x="2730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66" name="Freeform 1382"/>
                <p:cNvSpPr>
                  <a:spLocks/>
                </p:cNvSpPr>
                <p:nvPr/>
              </p:nvSpPr>
              <p:spPr bwMode="auto">
                <a:xfrm>
                  <a:off x="2767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67" name="Freeform 1383"/>
                <p:cNvSpPr>
                  <a:spLocks/>
                </p:cNvSpPr>
                <p:nvPr/>
              </p:nvSpPr>
              <p:spPr bwMode="auto">
                <a:xfrm>
                  <a:off x="2669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68" name="Freeform 1384"/>
                <p:cNvSpPr>
                  <a:spLocks/>
                </p:cNvSpPr>
                <p:nvPr/>
              </p:nvSpPr>
              <p:spPr bwMode="auto">
                <a:xfrm flipH="1">
                  <a:off x="2541" y="2272"/>
                  <a:ext cx="19" cy="78"/>
                </a:xfrm>
                <a:custGeom>
                  <a:avLst/>
                  <a:gdLst>
                    <a:gd name="T0" fmla="*/ 80 w 192"/>
                    <a:gd name="T1" fmla="*/ 753 h 755"/>
                    <a:gd name="T2" fmla="*/ 66 w 192"/>
                    <a:gd name="T3" fmla="*/ 747 h 755"/>
                    <a:gd name="T4" fmla="*/ 55 w 192"/>
                    <a:gd name="T5" fmla="*/ 744 h 755"/>
                    <a:gd name="T6" fmla="*/ 42 w 192"/>
                    <a:gd name="T7" fmla="*/ 738 h 755"/>
                    <a:gd name="T8" fmla="*/ 47 w 192"/>
                    <a:gd name="T9" fmla="*/ 719 h 755"/>
                    <a:gd name="T10" fmla="*/ 68 w 192"/>
                    <a:gd name="T11" fmla="*/ 683 h 755"/>
                    <a:gd name="T12" fmla="*/ 87 w 192"/>
                    <a:gd name="T13" fmla="*/ 645 h 755"/>
                    <a:gd name="T14" fmla="*/ 104 w 192"/>
                    <a:gd name="T15" fmla="*/ 603 h 755"/>
                    <a:gd name="T16" fmla="*/ 118 w 192"/>
                    <a:gd name="T17" fmla="*/ 561 h 755"/>
                    <a:gd name="T18" fmla="*/ 127 w 192"/>
                    <a:gd name="T19" fmla="*/ 519 h 755"/>
                    <a:gd name="T20" fmla="*/ 135 w 192"/>
                    <a:gd name="T21" fmla="*/ 475 h 755"/>
                    <a:gd name="T22" fmla="*/ 139 w 192"/>
                    <a:gd name="T23" fmla="*/ 430 h 755"/>
                    <a:gd name="T24" fmla="*/ 139 w 192"/>
                    <a:gd name="T25" fmla="*/ 380 h 755"/>
                    <a:gd name="T26" fmla="*/ 135 w 192"/>
                    <a:gd name="T27" fmla="*/ 327 h 755"/>
                    <a:gd name="T28" fmla="*/ 123 w 192"/>
                    <a:gd name="T29" fmla="*/ 276 h 755"/>
                    <a:gd name="T30" fmla="*/ 110 w 192"/>
                    <a:gd name="T31" fmla="*/ 226 h 755"/>
                    <a:gd name="T32" fmla="*/ 91 w 192"/>
                    <a:gd name="T33" fmla="*/ 179 h 755"/>
                    <a:gd name="T34" fmla="*/ 70 w 192"/>
                    <a:gd name="T35" fmla="*/ 133 h 755"/>
                    <a:gd name="T36" fmla="*/ 44 w 192"/>
                    <a:gd name="T37" fmla="*/ 89 h 755"/>
                    <a:gd name="T38" fmla="*/ 15 w 192"/>
                    <a:gd name="T39" fmla="*/ 50 h 755"/>
                    <a:gd name="T40" fmla="*/ 6 w 192"/>
                    <a:gd name="T41" fmla="*/ 27 h 755"/>
                    <a:gd name="T42" fmla="*/ 15 w 192"/>
                    <a:gd name="T43" fmla="*/ 17 h 755"/>
                    <a:gd name="T44" fmla="*/ 25 w 192"/>
                    <a:gd name="T45" fmla="*/ 10 h 755"/>
                    <a:gd name="T46" fmla="*/ 34 w 192"/>
                    <a:gd name="T47" fmla="*/ 2 h 755"/>
                    <a:gd name="T48" fmla="*/ 57 w 192"/>
                    <a:gd name="T49" fmla="*/ 21 h 755"/>
                    <a:gd name="T50" fmla="*/ 89 w 192"/>
                    <a:gd name="T51" fmla="*/ 65 h 755"/>
                    <a:gd name="T52" fmla="*/ 116 w 192"/>
                    <a:gd name="T53" fmla="*/ 110 h 755"/>
                    <a:gd name="T54" fmla="*/ 141 w 192"/>
                    <a:gd name="T55" fmla="*/ 160 h 755"/>
                    <a:gd name="T56" fmla="*/ 160 w 192"/>
                    <a:gd name="T57" fmla="*/ 211 h 755"/>
                    <a:gd name="T58" fmla="*/ 175 w 192"/>
                    <a:gd name="T59" fmla="*/ 264 h 755"/>
                    <a:gd name="T60" fmla="*/ 186 w 192"/>
                    <a:gd name="T61" fmla="*/ 320 h 755"/>
                    <a:gd name="T62" fmla="*/ 190 w 192"/>
                    <a:gd name="T63" fmla="*/ 378 h 755"/>
                    <a:gd name="T64" fmla="*/ 192 w 192"/>
                    <a:gd name="T65" fmla="*/ 430 h 755"/>
                    <a:gd name="T66" fmla="*/ 188 w 192"/>
                    <a:gd name="T67" fmla="*/ 477 h 755"/>
                    <a:gd name="T68" fmla="*/ 180 w 192"/>
                    <a:gd name="T69" fmla="*/ 523 h 755"/>
                    <a:gd name="T70" fmla="*/ 169 w 192"/>
                    <a:gd name="T71" fmla="*/ 569 h 755"/>
                    <a:gd name="T72" fmla="*/ 156 w 192"/>
                    <a:gd name="T73" fmla="*/ 612 h 755"/>
                    <a:gd name="T74" fmla="*/ 139 w 192"/>
                    <a:gd name="T75" fmla="*/ 654 h 755"/>
                    <a:gd name="T76" fmla="*/ 120 w 192"/>
                    <a:gd name="T77" fmla="*/ 696 h 755"/>
                    <a:gd name="T78" fmla="*/ 99 w 192"/>
                    <a:gd name="T79" fmla="*/ 736 h 755"/>
                    <a:gd name="T80" fmla="*/ 87 w 192"/>
                    <a:gd name="T81" fmla="*/ 755 h 7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2" h="755">
                      <a:moveTo>
                        <a:pt x="87" y="755"/>
                      </a:moveTo>
                      <a:lnTo>
                        <a:pt x="80" y="753"/>
                      </a:lnTo>
                      <a:lnTo>
                        <a:pt x="74" y="751"/>
                      </a:lnTo>
                      <a:lnTo>
                        <a:pt x="66" y="747"/>
                      </a:lnTo>
                      <a:lnTo>
                        <a:pt x="61" y="745"/>
                      </a:lnTo>
                      <a:lnTo>
                        <a:pt x="55" y="744"/>
                      </a:lnTo>
                      <a:lnTo>
                        <a:pt x="49" y="742"/>
                      </a:lnTo>
                      <a:lnTo>
                        <a:pt x="42" y="738"/>
                      </a:lnTo>
                      <a:lnTo>
                        <a:pt x="36" y="738"/>
                      </a:lnTo>
                      <a:lnTo>
                        <a:pt x="47" y="719"/>
                      </a:lnTo>
                      <a:lnTo>
                        <a:pt x="59" y="702"/>
                      </a:lnTo>
                      <a:lnTo>
                        <a:pt x="68" y="683"/>
                      </a:lnTo>
                      <a:lnTo>
                        <a:pt x="80" y="664"/>
                      </a:lnTo>
                      <a:lnTo>
                        <a:pt x="87" y="645"/>
                      </a:lnTo>
                      <a:lnTo>
                        <a:pt x="97" y="624"/>
                      </a:lnTo>
                      <a:lnTo>
                        <a:pt x="104" y="603"/>
                      </a:lnTo>
                      <a:lnTo>
                        <a:pt x="112" y="584"/>
                      </a:lnTo>
                      <a:lnTo>
                        <a:pt x="118" y="561"/>
                      </a:lnTo>
                      <a:lnTo>
                        <a:pt x="123" y="540"/>
                      </a:lnTo>
                      <a:lnTo>
                        <a:pt x="127" y="519"/>
                      </a:lnTo>
                      <a:lnTo>
                        <a:pt x="133" y="498"/>
                      </a:lnTo>
                      <a:lnTo>
                        <a:pt x="135" y="475"/>
                      </a:lnTo>
                      <a:lnTo>
                        <a:pt x="139" y="453"/>
                      </a:lnTo>
                      <a:lnTo>
                        <a:pt x="139" y="430"/>
                      </a:lnTo>
                      <a:lnTo>
                        <a:pt x="141" y="407"/>
                      </a:lnTo>
                      <a:lnTo>
                        <a:pt x="139" y="380"/>
                      </a:lnTo>
                      <a:lnTo>
                        <a:pt x="139" y="354"/>
                      </a:lnTo>
                      <a:lnTo>
                        <a:pt x="135" y="327"/>
                      </a:lnTo>
                      <a:lnTo>
                        <a:pt x="131" y="302"/>
                      </a:lnTo>
                      <a:lnTo>
                        <a:pt x="123" y="276"/>
                      </a:lnTo>
                      <a:lnTo>
                        <a:pt x="118" y="251"/>
                      </a:lnTo>
                      <a:lnTo>
                        <a:pt x="110" y="226"/>
                      </a:lnTo>
                      <a:lnTo>
                        <a:pt x="103" y="204"/>
                      </a:lnTo>
                      <a:lnTo>
                        <a:pt x="91" y="179"/>
                      </a:lnTo>
                      <a:lnTo>
                        <a:pt x="82" y="156"/>
                      </a:lnTo>
                      <a:lnTo>
                        <a:pt x="70" y="133"/>
                      </a:lnTo>
                      <a:lnTo>
                        <a:pt x="57" y="110"/>
                      </a:lnTo>
                      <a:lnTo>
                        <a:pt x="44" y="89"/>
                      </a:lnTo>
                      <a:lnTo>
                        <a:pt x="30" y="69"/>
                      </a:lnTo>
                      <a:lnTo>
                        <a:pt x="15" y="50"/>
                      </a:lnTo>
                      <a:lnTo>
                        <a:pt x="0" y="31"/>
                      </a:lnTo>
                      <a:lnTo>
                        <a:pt x="6" y="27"/>
                      </a:lnTo>
                      <a:lnTo>
                        <a:pt x="9" y="23"/>
                      </a:lnTo>
                      <a:lnTo>
                        <a:pt x="15" y="17"/>
                      </a:lnTo>
                      <a:lnTo>
                        <a:pt x="21" y="13"/>
                      </a:lnTo>
                      <a:lnTo>
                        <a:pt x="25" y="10"/>
                      </a:lnTo>
                      <a:lnTo>
                        <a:pt x="30" y="6"/>
                      </a:lnTo>
                      <a:lnTo>
                        <a:pt x="34" y="2"/>
                      </a:lnTo>
                      <a:lnTo>
                        <a:pt x="40" y="0"/>
                      </a:lnTo>
                      <a:lnTo>
                        <a:pt x="57" y="21"/>
                      </a:lnTo>
                      <a:lnTo>
                        <a:pt x="74" y="42"/>
                      </a:lnTo>
                      <a:lnTo>
                        <a:pt x="89" y="65"/>
                      </a:lnTo>
                      <a:lnTo>
                        <a:pt x="104" y="88"/>
                      </a:lnTo>
                      <a:lnTo>
                        <a:pt x="116" y="110"/>
                      </a:lnTo>
                      <a:lnTo>
                        <a:pt x="129" y="135"/>
                      </a:lnTo>
                      <a:lnTo>
                        <a:pt x="141" y="160"/>
                      </a:lnTo>
                      <a:lnTo>
                        <a:pt x="152" y="186"/>
                      </a:lnTo>
                      <a:lnTo>
                        <a:pt x="160" y="211"/>
                      </a:lnTo>
                      <a:lnTo>
                        <a:pt x="169" y="238"/>
                      </a:lnTo>
                      <a:lnTo>
                        <a:pt x="175" y="264"/>
                      </a:lnTo>
                      <a:lnTo>
                        <a:pt x="182" y="293"/>
                      </a:lnTo>
                      <a:lnTo>
                        <a:pt x="186" y="320"/>
                      </a:lnTo>
                      <a:lnTo>
                        <a:pt x="188" y="348"/>
                      </a:lnTo>
                      <a:lnTo>
                        <a:pt x="190" y="378"/>
                      </a:lnTo>
                      <a:lnTo>
                        <a:pt x="192" y="407"/>
                      </a:lnTo>
                      <a:lnTo>
                        <a:pt x="192" y="430"/>
                      </a:lnTo>
                      <a:lnTo>
                        <a:pt x="190" y="455"/>
                      </a:lnTo>
                      <a:lnTo>
                        <a:pt x="188" y="477"/>
                      </a:lnTo>
                      <a:lnTo>
                        <a:pt x="184" y="502"/>
                      </a:lnTo>
                      <a:lnTo>
                        <a:pt x="180" y="523"/>
                      </a:lnTo>
                      <a:lnTo>
                        <a:pt x="175" y="546"/>
                      </a:lnTo>
                      <a:lnTo>
                        <a:pt x="169" y="569"/>
                      </a:lnTo>
                      <a:lnTo>
                        <a:pt x="165" y="591"/>
                      </a:lnTo>
                      <a:lnTo>
                        <a:pt x="156" y="612"/>
                      </a:lnTo>
                      <a:lnTo>
                        <a:pt x="148" y="635"/>
                      </a:lnTo>
                      <a:lnTo>
                        <a:pt x="139" y="654"/>
                      </a:lnTo>
                      <a:lnTo>
                        <a:pt x="131" y="677"/>
                      </a:lnTo>
                      <a:lnTo>
                        <a:pt x="120" y="696"/>
                      </a:lnTo>
                      <a:lnTo>
                        <a:pt x="110" y="717"/>
                      </a:lnTo>
                      <a:lnTo>
                        <a:pt x="99" y="736"/>
                      </a:lnTo>
                      <a:lnTo>
                        <a:pt x="87" y="755"/>
                      </a:lnTo>
                      <a:lnTo>
                        <a:pt x="87" y="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69" name="Freeform 1385"/>
                <p:cNvSpPr>
                  <a:spLocks/>
                </p:cNvSpPr>
                <p:nvPr/>
              </p:nvSpPr>
              <p:spPr bwMode="auto">
                <a:xfrm flipH="1">
                  <a:off x="2504" y="2265"/>
                  <a:ext cx="23" cy="92"/>
                </a:xfrm>
                <a:custGeom>
                  <a:avLst/>
                  <a:gdLst>
                    <a:gd name="T0" fmla="*/ 97 w 230"/>
                    <a:gd name="T1" fmla="*/ 893 h 897"/>
                    <a:gd name="T2" fmla="*/ 82 w 230"/>
                    <a:gd name="T3" fmla="*/ 887 h 897"/>
                    <a:gd name="T4" fmla="*/ 65 w 230"/>
                    <a:gd name="T5" fmla="*/ 884 h 897"/>
                    <a:gd name="T6" fmla="*/ 50 w 230"/>
                    <a:gd name="T7" fmla="*/ 878 h 897"/>
                    <a:gd name="T8" fmla="*/ 55 w 230"/>
                    <a:gd name="T9" fmla="*/ 855 h 897"/>
                    <a:gd name="T10" fmla="*/ 82 w 230"/>
                    <a:gd name="T11" fmla="*/ 810 h 897"/>
                    <a:gd name="T12" fmla="*/ 105 w 230"/>
                    <a:gd name="T13" fmla="*/ 764 h 897"/>
                    <a:gd name="T14" fmla="*/ 124 w 230"/>
                    <a:gd name="T15" fmla="*/ 716 h 897"/>
                    <a:gd name="T16" fmla="*/ 141 w 230"/>
                    <a:gd name="T17" fmla="*/ 667 h 897"/>
                    <a:gd name="T18" fmla="*/ 152 w 230"/>
                    <a:gd name="T19" fmla="*/ 616 h 897"/>
                    <a:gd name="T20" fmla="*/ 162 w 230"/>
                    <a:gd name="T21" fmla="*/ 562 h 897"/>
                    <a:gd name="T22" fmla="*/ 166 w 230"/>
                    <a:gd name="T23" fmla="*/ 511 h 897"/>
                    <a:gd name="T24" fmla="*/ 166 w 230"/>
                    <a:gd name="T25" fmla="*/ 452 h 897"/>
                    <a:gd name="T26" fmla="*/ 160 w 230"/>
                    <a:gd name="T27" fmla="*/ 389 h 897"/>
                    <a:gd name="T28" fmla="*/ 149 w 230"/>
                    <a:gd name="T29" fmla="*/ 328 h 897"/>
                    <a:gd name="T30" fmla="*/ 131 w 230"/>
                    <a:gd name="T31" fmla="*/ 270 h 897"/>
                    <a:gd name="T32" fmla="*/ 111 w 230"/>
                    <a:gd name="T33" fmla="*/ 213 h 897"/>
                    <a:gd name="T34" fmla="*/ 84 w 230"/>
                    <a:gd name="T35" fmla="*/ 159 h 897"/>
                    <a:gd name="T36" fmla="*/ 54 w 230"/>
                    <a:gd name="T37" fmla="*/ 108 h 897"/>
                    <a:gd name="T38" fmla="*/ 19 w 230"/>
                    <a:gd name="T39" fmla="*/ 60 h 897"/>
                    <a:gd name="T40" fmla="*/ 8 w 230"/>
                    <a:gd name="T41" fmla="*/ 32 h 897"/>
                    <a:gd name="T42" fmla="*/ 19 w 230"/>
                    <a:gd name="T43" fmla="*/ 22 h 897"/>
                    <a:gd name="T44" fmla="*/ 33 w 230"/>
                    <a:gd name="T45" fmla="*/ 13 h 897"/>
                    <a:gd name="T46" fmla="*/ 44 w 230"/>
                    <a:gd name="T47" fmla="*/ 3 h 897"/>
                    <a:gd name="T48" fmla="*/ 71 w 230"/>
                    <a:gd name="T49" fmla="*/ 24 h 897"/>
                    <a:gd name="T50" fmla="*/ 107 w 230"/>
                    <a:gd name="T51" fmla="*/ 76 h 897"/>
                    <a:gd name="T52" fmla="*/ 141 w 230"/>
                    <a:gd name="T53" fmla="*/ 131 h 897"/>
                    <a:gd name="T54" fmla="*/ 169 w 230"/>
                    <a:gd name="T55" fmla="*/ 190 h 897"/>
                    <a:gd name="T56" fmla="*/ 192 w 230"/>
                    <a:gd name="T57" fmla="*/ 252 h 897"/>
                    <a:gd name="T58" fmla="*/ 209 w 230"/>
                    <a:gd name="T59" fmla="*/ 315 h 897"/>
                    <a:gd name="T60" fmla="*/ 223 w 230"/>
                    <a:gd name="T61" fmla="*/ 382 h 897"/>
                    <a:gd name="T62" fmla="*/ 228 w 230"/>
                    <a:gd name="T63" fmla="*/ 448 h 897"/>
                    <a:gd name="T64" fmla="*/ 228 w 230"/>
                    <a:gd name="T65" fmla="*/ 511 h 897"/>
                    <a:gd name="T66" fmla="*/ 223 w 230"/>
                    <a:gd name="T67" fmla="*/ 568 h 897"/>
                    <a:gd name="T68" fmla="*/ 215 w 230"/>
                    <a:gd name="T69" fmla="*/ 621 h 897"/>
                    <a:gd name="T70" fmla="*/ 204 w 230"/>
                    <a:gd name="T71" fmla="*/ 675 h 897"/>
                    <a:gd name="T72" fmla="*/ 187 w 230"/>
                    <a:gd name="T73" fmla="*/ 728 h 897"/>
                    <a:gd name="T74" fmla="*/ 166 w 230"/>
                    <a:gd name="T75" fmla="*/ 777 h 897"/>
                    <a:gd name="T76" fmla="*/ 143 w 230"/>
                    <a:gd name="T77" fmla="*/ 827 h 897"/>
                    <a:gd name="T78" fmla="*/ 118 w 230"/>
                    <a:gd name="T79" fmla="*/ 872 h 897"/>
                    <a:gd name="T80" fmla="*/ 105 w 230"/>
                    <a:gd name="T81" fmla="*/ 897 h 8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30" h="897">
                      <a:moveTo>
                        <a:pt x="105" y="897"/>
                      </a:moveTo>
                      <a:lnTo>
                        <a:pt x="97" y="893"/>
                      </a:lnTo>
                      <a:lnTo>
                        <a:pt x="90" y="891"/>
                      </a:lnTo>
                      <a:lnTo>
                        <a:pt x="82" y="887"/>
                      </a:lnTo>
                      <a:lnTo>
                        <a:pt x="74" y="886"/>
                      </a:lnTo>
                      <a:lnTo>
                        <a:pt x="65" y="884"/>
                      </a:lnTo>
                      <a:lnTo>
                        <a:pt x="57" y="880"/>
                      </a:lnTo>
                      <a:lnTo>
                        <a:pt x="50" y="878"/>
                      </a:lnTo>
                      <a:lnTo>
                        <a:pt x="42" y="876"/>
                      </a:lnTo>
                      <a:lnTo>
                        <a:pt x="55" y="855"/>
                      </a:lnTo>
                      <a:lnTo>
                        <a:pt x="69" y="832"/>
                      </a:lnTo>
                      <a:lnTo>
                        <a:pt x="82" y="810"/>
                      </a:lnTo>
                      <a:lnTo>
                        <a:pt x="95" y="789"/>
                      </a:lnTo>
                      <a:lnTo>
                        <a:pt x="105" y="764"/>
                      </a:lnTo>
                      <a:lnTo>
                        <a:pt x="114" y="741"/>
                      </a:lnTo>
                      <a:lnTo>
                        <a:pt x="124" y="716"/>
                      </a:lnTo>
                      <a:lnTo>
                        <a:pt x="133" y="694"/>
                      </a:lnTo>
                      <a:lnTo>
                        <a:pt x="141" y="667"/>
                      </a:lnTo>
                      <a:lnTo>
                        <a:pt x="149" y="642"/>
                      </a:lnTo>
                      <a:lnTo>
                        <a:pt x="152" y="616"/>
                      </a:lnTo>
                      <a:lnTo>
                        <a:pt x="158" y="591"/>
                      </a:lnTo>
                      <a:lnTo>
                        <a:pt x="162" y="562"/>
                      </a:lnTo>
                      <a:lnTo>
                        <a:pt x="166" y="538"/>
                      </a:lnTo>
                      <a:lnTo>
                        <a:pt x="166" y="511"/>
                      </a:lnTo>
                      <a:lnTo>
                        <a:pt x="168" y="484"/>
                      </a:lnTo>
                      <a:lnTo>
                        <a:pt x="166" y="452"/>
                      </a:lnTo>
                      <a:lnTo>
                        <a:pt x="164" y="420"/>
                      </a:lnTo>
                      <a:lnTo>
                        <a:pt x="160" y="389"/>
                      </a:lnTo>
                      <a:lnTo>
                        <a:pt x="156" y="359"/>
                      </a:lnTo>
                      <a:lnTo>
                        <a:pt x="149" y="328"/>
                      </a:lnTo>
                      <a:lnTo>
                        <a:pt x="141" y="298"/>
                      </a:lnTo>
                      <a:lnTo>
                        <a:pt x="131" y="270"/>
                      </a:lnTo>
                      <a:lnTo>
                        <a:pt x="122" y="241"/>
                      </a:lnTo>
                      <a:lnTo>
                        <a:pt x="111" y="213"/>
                      </a:lnTo>
                      <a:lnTo>
                        <a:pt x="99" y="186"/>
                      </a:lnTo>
                      <a:lnTo>
                        <a:pt x="84" y="159"/>
                      </a:lnTo>
                      <a:lnTo>
                        <a:pt x="71" y="135"/>
                      </a:lnTo>
                      <a:lnTo>
                        <a:pt x="54" y="108"/>
                      </a:lnTo>
                      <a:lnTo>
                        <a:pt x="36" y="83"/>
                      </a:lnTo>
                      <a:lnTo>
                        <a:pt x="19" y="60"/>
                      </a:lnTo>
                      <a:lnTo>
                        <a:pt x="0" y="38"/>
                      </a:lnTo>
                      <a:lnTo>
                        <a:pt x="8" y="32"/>
                      </a:lnTo>
                      <a:lnTo>
                        <a:pt x="14" y="28"/>
                      </a:lnTo>
                      <a:lnTo>
                        <a:pt x="19" y="22"/>
                      </a:lnTo>
                      <a:lnTo>
                        <a:pt x="27" y="19"/>
                      </a:lnTo>
                      <a:lnTo>
                        <a:pt x="33" y="13"/>
                      </a:lnTo>
                      <a:lnTo>
                        <a:pt x="38" y="7"/>
                      </a:lnTo>
                      <a:lnTo>
                        <a:pt x="44" y="3"/>
                      </a:lnTo>
                      <a:lnTo>
                        <a:pt x="50" y="0"/>
                      </a:lnTo>
                      <a:lnTo>
                        <a:pt x="71" y="24"/>
                      </a:lnTo>
                      <a:lnTo>
                        <a:pt x="90" y="51"/>
                      </a:lnTo>
                      <a:lnTo>
                        <a:pt x="107" y="76"/>
                      </a:lnTo>
                      <a:lnTo>
                        <a:pt x="124" y="104"/>
                      </a:lnTo>
                      <a:lnTo>
                        <a:pt x="141" y="131"/>
                      </a:lnTo>
                      <a:lnTo>
                        <a:pt x="156" y="161"/>
                      </a:lnTo>
                      <a:lnTo>
                        <a:pt x="169" y="190"/>
                      </a:lnTo>
                      <a:lnTo>
                        <a:pt x="181" y="220"/>
                      </a:lnTo>
                      <a:lnTo>
                        <a:pt x="192" y="252"/>
                      </a:lnTo>
                      <a:lnTo>
                        <a:pt x="202" y="283"/>
                      </a:lnTo>
                      <a:lnTo>
                        <a:pt x="209" y="315"/>
                      </a:lnTo>
                      <a:lnTo>
                        <a:pt x="217" y="348"/>
                      </a:lnTo>
                      <a:lnTo>
                        <a:pt x="223" y="382"/>
                      </a:lnTo>
                      <a:lnTo>
                        <a:pt x="227" y="414"/>
                      </a:lnTo>
                      <a:lnTo>
                        <a:pt x="228" y="448"/>
                      </a:lnTo>
                      <a:lnTo>
                        <a:pt x="230" y="484"/>
                      </a:lnTo>
                      <a:lnTo>
                        <a:pt x="228" y="511"/>
                      </a:lnTo>
                      <a:lnTo>
                        <a:pt x="227" y="540"/>
                      </a:lnTo>
                      <a:lnTo>
                        <a:pt x="223" y="568"/>
                      </a:lnTo>
                      <a:lnTo>
                        <a:pt x="221" y="597"/>
                      </a:lnTo>
                      <a:lnTo>
                        <a:pt x="215" y="621"/>
                      </a:lnTo>
                      <a:lnTo>
                        <a:pt x="209" y="648"/>
                      </a:lnTo>
                      <a:lnTo>
                        <a:pt x="204" y="675"/>
                      </a:lnTo>
                      <a:lnTo>
                        <a:pt x="196" y="703"/>
                      </a:lnTo>
                      <a:lnTo>
                        <a:pt x="187" y="728"/>
                      </a:lnTo>
                      <a:lnTo>
                        <a:pt x="177" y="752"/>
                      </a:lnTo>
                      <a:lnTo>
                        <a:pt x="166" y="777"/>
                      </a:lnTo>
                      <a:lnTo>
                        <a:pt x="156" y="802"/>
                      </a:lnTo>
                      <a:lnTo>
                        <a:pt x="143" y="827"/>
                      </a:lnTo>
                      <a:lnTo>
                        <a:pt x="131" y="849"/>
                      </a:lnTo>
                      <a:lnTo>
                        <a:pt x="118" y="872"/>
                      </a:lnTo>
                      <a:lnTo>
                        <a:pt x="105" y="897"/>
                      </a:lnTo>
                      <a:lnTo>
                        <a:pt x="105" y="8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70" name="Freeform 1386"/>
                <p:cNvSpPr>
                  <a:spLocks/>
                </p:cNvSpPr>
                <p:nvPr/>
              </p:nvSpPr>
              <p:spPr bwMode="auto">
                <a:xfrm flipH="1">
                  <a:off x="2463" y="2256"/>
                  <a:ext cx="27" cy="110"/>
                </a:xfrm>
                <a:custGeom>
                  <a:avLst/>
                  <a:gdLst>
                    <a:gd name="T0" fmla="*/ 114 w 274"/>
                    <a:gd name="T1" fmla="*/ 1071 h 1073"/>
                    <a:gd name="T2" fmla="*/ 95 w 274"/>
                    <a:gd name="T3" fmla="*/ 1063 h 1073"/>
                    <a:gd name="T4" fmla="*/ 82 w 274"/>
                    <a:gd name="T5" fmla="*/ 1060 h 1073"/>
                    <a:gd name="T6" fmla="*/ 72 w 274"/>
                    <a:gd name="T7" fmla="*/ 1056 h 1073"/>
                    <a:gd name="T8" fmla="*/ 63 w 274"/>
                    <a:gd name="T9" fmla="*/ 1054 h 1073"/>
                    <a:gd name="T10" fmla="*/ 53 w 274"/>
                    <a:gd name="T11" fmla="*/ 1050 h 1073"/>
                    <a:gd name="T12" fmla="*/ 67 w 274"/>
                    <a:gd name="T13" fmla="*/ 1023 h 1073"/>
                    <a:gd name="T14" fmla="*/ 97 w 274"/>
                    <a:gd name="T15" fmla="*/ 970 h 1073"/>
                    <a:gd name="T16" fmla="*/ 125 w 274"/>
                    <a:gd name="T17" fmla="*/ 915 h 1073"/>
                    <a:gd name="T18" fmla="*/ 148 w 274"/>
                    <a:gd name="T19" fmla="*/ 858 h 1073"/>
                    <a:gd name="T20" fmla="*/ 167 w 274"/>
                    <a:gd name="T21" fmla="*/ 799 h 1073"/>
                    <a:gd name="T22" fmla="*/ 183 w 274"/>
                    <a:gd name="T23" fmla="*/ 736 h 1073"/>
                    <a:gd name="T24" fmla="*/ 192 w 274"/>
                    <a:gd name="T25" fmla="*/ 674 h 1073"/>
                    <a:gd name="T26" fmla="*/ 198 w 274"/>
                    <a:gd name="T27" fmla="*/ 611 h 1073"/>
                    <a:gd name="T28" fmla="*/ 198 w 274"/>
                    <a:gd name="T29" fmla="*/ 540 h 1073"/>
                    <a:gd name="T30" fmla="*/ 190 w 274"/>
                    <a:gd name="T31" fmla="*/ 464 h 1073"/>
                    <a:gd name="T32" fmla="*/ 177 w 274"/>
                    <a:gd name="T33" fmla="*/ 392 h 1073"/>
                    <a:gd name="T34" fmla="*/ 158 w 274"/>
                    <a:gd name="T35" fmla="*/ 322 h 1073"/>
                    <a:gd name="T36" fmla="*/ 131 w 274"/>
                    <a:gd name="T37" fmla="*/ 255 h 1073"/>
                    <a:gd name="T38" fmla="*/ 101 w 274"/>
                    <a:gd name="T39" fmla="*/ 191 h 1073"/>
                    <a:gd name="T40" fmla="*/ 63 w 274"/>
                    <a:gd name="T41" fmla="*/ 130 h 1073"/>
                    <a:gd name="T42" fmla="*/ 23 w 274"/>
                    <a:gd name="T43" fmla="*/ 73 h 1073"/>
                    <a:gd name="T44" fmla="*/ 8 w 274"/>
                    <a:gd name="T45" fmla="*/ 40 h 1073"/>
                    <a:gd name="T46" fmla="*/ 23 w 274"/>
                    <a:gd name="T47" fmla="*/ 27 h 1073"/>
                    <a:gd name="T48" fmla="*/ 36 w 274"/>
                    <a:gd name="T49" fmla="*/ 16 h 1073"/>
                    <a:gd name="T50" fmla="*/ 51 w 274"/>
                    <a:gd name="T51" fmla="*/ 6 h 1073"/>
                    <a:gd name="T52" fmla="*/ 82 w 274"/>
                    <a:gd name="T53" fmla="*/ 29 h 1073"/>
                    <a:gd name="T54" fmla="*/ 127 w 274"/>
                    <a:gd name="T55" fmla="*/ 94 h 1073"/>
                    <a:gd name="T56" fmla="*/ 167 w 274"/>
                    <a:gd name="T57" fmla="*/ 160 h 1073"/>
                    <a:gd name="T58" fmla="*/ 202 w 274"/>
                    <a:gd name="T59" fmla="*/ 229 h 1073"/>
                    <a:gd name="T60" fmla="*/ 228 w 274"/>
                    <a:gd name="T61" fmla="*/ 303 h 1073"/>
                    <a:gd name="T62" fmla="*/ 249 w 274"/>
                    <a:gd name="T63" fmla="*/ 379 h 1073"/>
                    <a:gd name="T64" fmla="*/ 264 w 274"/>
                    <a:gd name="T65" fmla="*/ 455 h 1073"/>
                    <a:gd name="T66" fmla="*/ 272 w 274"/>
                    <a:gd name="T67" fmla="*/ 537 h 1073"/>
                    <a:gd name="T68" fmla="*/ 272 w 274"/>
                    <a:gd name="T69" fmla="*/ 613 h 1073"/>
                    <a:gd name="T70" fmla="*/ 266 w 274"/>
                    <a:gd name="T71" fmla="*/ 679 h 1073"/>
                    <a:gd name="T72" fmla="*/ 257 w 274"/>
                    <a:gd name="T73" fmla="*/ 746 h 1073"/>
                    <a:gd name="T74" fmla="*/ 241 w 274"/>
                    <a:gd name="T75" fmla="*/ 809 h 1073"/>
                    <a:gd name="T76" fmla="*/ 222 w 274"/>
                    <a:gd name="T77" fmla="*/ 871 h 1073"/>
                    <a:gd name="T78" fmla="*/ 200 w 274"/>
                    <a:gd name="T79" fmla="*/ 932 h 1073"/>
                    <a:gd name="T80" fmla="*/ 171 w 274"/>
                    <a:gd name="T81" fmla="*/ 989 h 1073"/>
                    <a:gd name="T82" fmla="*/ 141 w 274"/>
                    <a:gd name="T83" fmla="*/ 1046 h 1073"/>
                    <a:gd name="T84" fmla="*/ 124 w 274"/>
                    <a:gd name="T85" fmla="*/ 1073 h 10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74" h="1073">
                      <a:moveTo>
                        <a:pt x="124" y="1073"/>
                      </a:moveTo>
                      <a:lnTo>
                        <a:pt x="114" y="1071"/>
                      </a:lnTo>
                      <a:lnTo>
                        <a:pt x="105" y="1067"/>
                      </a:lnTo>
                      <a:lnTo>
                        <a:pt x="95" y="1063"/>
                      </a:lnTo>
                      <a:lnTo>
                        <a:pt x="87" y="1061"/>
                      </a:lnTo>
                      <a:lnTo>
                        <a:pt x="82" y="1060"/>
                      </a:lnTo>
                      <a:lnTo>
                        <a:pt x="78" y="1058"/>
                      </a:lnTo>
                      <a:lnTo>
                        <a:pt x="72" y="1056"/>
                      </a:lnTo>
                      <a:lnTo>
                        <a:pt x="68" y="1054"/>
                      </a:lnTo>
                      <a:lnTo>
                        <a:pt x="63" y="1054"/>
                      </a:lnTo>
                      <a:lnTo>
                        <a:pt x="59" y="1052"/>
                      </a:lnTo>
                      <a:lnTo>
                        <a:pt x="53" y="1050"/>
                      </a:lnTo>
                      <a:lnTo>
                        <a:pt x="49" y="1048"/>
                      </a:lnTo>
                      <a:lnTo>
                        <a:pt x="67" y="1023"/>
                      </a:lnTo>
                      <a:lnTo>
                        <a:pt x="82" y="997"/>
                      </a:lnTo>
                      <a:lnTo>
                        <a:pt x="97" y="970"/>
                      </a:lnTo>
                      <a:lnTo>
                        <a:pt x="112" y="944"/>
                      </a:lnTo>
                      <a:lnTo>
                        <a:pt x="125" y="915"/>
                      </a:lnTo>
                      <a:lnTo>
                        <a:pt x="137" y="887"/>
                      </a:lnTo>
                      <a:lnTo>
                        <a:pt x="148" y="858"/>
                      </a:lnTo>
                      <a:lnTo>
                        <a:pt x="160" y="829"/>
                      </a:lnTo>
                      <a:lnTo>
                        <a:pt x="167" y="799"/>
                      </a:lnTo>
                      <a:lnTo>
                        <a:pt x="177" y="769"/>
                      </a:lnTo>
                      <a:lnTo>
                        <a:pt x="183" y="736"/>
                      </a:lnTo>
                      <a:lnTo>
                        <a:pt x="188" y="706"/>
                      </a:lnTo>
                      <a:lnTo>
                        <a:pt x="192" y="674"/>
                      </a:lnTo>
                      <a:lnTo>
                        <a:pt x="196" y="643"/>
                      </a:lnTo>
                      <a:lnTo>
                        <a:pt x="198" y="611"/>
                      </a:lnTo>
                      <a:lnTo>
                        <a:pt x="200" y="578"/>
                      </a:lnTo>
                      <a:lnTo>
                        <a:pt x="198" y="540"/>
                      </a:lnTo>
                      <a:lnTo>
                        <a:pt x="196" y="502"/>
                      </a:lnTo>
                      <a:lnTo>
                        <a:pt x="190" y="464"/>
                      </a:lnTo>
                      <a:lnTo>
                        <a:pt x="184" y="428"/>
                      </a:lnTo>
                      <a:lnTo>
                        <a:pt x="177" y="392"/>
                      </a:lnTo>
                      <a:lnTo>
                        <a:pt x="167" y="358"/>
                      </a:lnTo>
                      <a:lnTo>
                        <a:pt x="158" y="322"/>
                      </a:lnTo>
                      <a:lnTo>
                        <a:pt x="146" y="289"/>
                      </a:lnTo>
                      <a:lnTo>
                        <a:pt x="131" y="255"/>
                      </a:lnTo>
                      <a:lnTo>
                        <a:pt x="116" y="223"/>
                      </a:lnTo>
                      <a:lnTo>
                        <a:pt x="101" y="191"/>
                      </a:lnTo>
                      <a:lnTo>
                        <a:pt x="84" y="160"/>
                      </a:lnTo>
                      <a:lnTo>
                        <a:pt x="63" y="130"/>
                      </a:lnTo>
                      <a:lnTo>
                        <a:pt x="44" y="101"/>
                      </a:lnTo>
                      <a:lnTo>
                        <a:pt x="23" y="73"/>
                      </a:lnTo>
                      <a:lnTo>
                        <a:pt x="0" y="48"/>
                      </a:lnTo>
                      <a:lnTo>
                        <a:pt x="8" y="40"/>
                      </a:lnTo>
                      <a:lnTo>
                        <a:pt x="15" y="35"/>
                      </a:lnTo>
                      <a:lnTo>
                        <a:pt x="23" y="27"/>
                      </a:lnTo>
                      <a:lnTo>
                        <a:pt x="30" y="21"/>
                      </a:lnTo>
                      <a:lnTo>
                        <a:pt x="36" y="16"/>
                      </a:lnTo>
                      <a:lnTo>
                        <a:pt x="44" y="10"/>
                      </a:lnTo>
                      <a:lnTo>
                        <a:pt x="51" y="6"/>
                      </a:lnTo>
                      <a:lnTo>
                        <a:pt x="59" y="0"/>
                      </a:lnTo>
                      <a:lnTo>
                        <a:pt x="82" y="29"/>
                      </a:lnTo>
                      <a:lnTo>
                        <a:pt x="106" y="61"/>
                      </a:lnTo>
                      <a:lnTo>
                        <a:pt x="127" y="94"/>
                      </a:lnTo>
                      <a:lnTo>
                        <a:pt x="148" y="126"/>
                      </a:lnTo>
                      <a:lnTo>
                        <a:pt x="167" y="160"/>
                      </a:lnTo>
                      <a:lnTo>
                        <a:pt x="184" y="194"/>
                      </a:lnTo>
                      <a:lnTo>
                        <a:pt x="202" y="229"/>
                      </a:lnTo>
                      <a:lnTo>
                        <a:pt x="217" y="267"/>
                      </a:lnTo>
                      <a:lnTo>
                        <a:pt x="228" y="303"/>
                      </a:lnTo>
                      <a:lnTo>
                        <a:pt x="240" y="341"/>
                      </a:lnTo>
                      <a:lnTo>
                        <a:pt x="249" y="379"/>
                      </a:lnTo>
                      <a:lnTo>
                        <a:pt x="259" y="417"/>
                      </a:lnTo>
                      <a:lnTo>
                        <a:pt x="264" y="455"/>
                      </a:lnTo>
                      <a:lnTo>
                        <a:pt x="268" y="497"/>
                      </a:lnTo>
                      <a:lnTo>
                        <a:pt x="272" y="537"/>
                      </a:lnTo>
                      <a:lnTo>
                        <a:pt x="274" y="578"/>
                      </a:lnTo>
                      <a:lnTo>
                        <a:pt x="272" y="613"/>
                      </a:lnTo>
                      <a:lnTo>
                        <a:pt x="270" y="645"/>
                      </a:lnTo>
                      <a:lnTo>
                        <a:pt x="266" y="679"/>
                      </a:lnTo>
                      <a:lnTo>
                        <a:pt x="262" y="712"/>
                      </a:lnTo>
                      <a:lnTo>
                        <a:pt x="257" y="746"/>
                      </a:lnTo>
                      <a:lnTo>
                        <a:pt x="251" y="778"/>
                      </a:lnTo>
                      <a:lnTo>
                        <a:pt x="241" y="809"/>
                      </a:lnTo>
                      <a:lnTo>
                        <a:pt x="234" y="841"/>
                      </a:lnTo>
                      <a:lnTo>
                        <a:pt x="222" y="871"/>
                      </a:lnTo>
                      <a:lnTo>
                        <a:pt x="211" y="904"/>
                      </a:lnTo>
                      <a:lnTo>
                        <a:pt x="200" y="932"/>
                      </a:lnTo>
                      <a:lnTo>
                        <a:pt x="186" y="961"/>
                      </a:lnTo>
                      <a:lnTo>
                        <a:pt x="171" y="989"/>
                      </a:lnTo>
                      <a:lnTo>
                        <a:pt x="156" y="1020"/>
                      </a:lnTo>
                      <a:lnTo>
                        <a:pt x="141" y="1046"/>
                      </a:lnTo>
                      <a:lnTo>
                        <a:pt x="124" y="1073"/>
                      </a:lnTo>
                      <a:lnTo>
                        <a:pt x="124" y="1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71" name="Freeform 1387"/>
                <p:cNvSpPr>
                  <a:spLocks/>
                </p:cNvSpPr>
                <p:nvPr/>
              </p:nvSpPr>
              <p:spPr bwMode="auto">
                <a:xfrm flipH="1">
                  <a:off x="2573" y="2281"/>
                  <a:ext cx="15" cy="60"/>
                </a:xfrm>
                <a:custGeom>
                  <a:avLst/>
                  <a:gdLst>
                    <a:gd name="T0" fmla="*/ 63 w 148"/>
                    <a:gd name="T1" fmla="*/ 580 h 582"/>
                    <a:gd name="T2" fmla="*/ 53 w 148"/>
                    <a:gd name="T3" fmla="*/ 576 h 582"/>
                    <a:gd name="T4" fmla="*/ 42 w 148"/>
                    <a:gd name="T5" fmla="*/ 574 h 582"/>
                    <a:gd name="T6" fmla="*/ 32 w 148"/>
                    <a:gd name="T7" fmla="*/ 570 h 582"/>
                    <a:gd name="T8" fmla="*/ 36 w 148"/>
                    <a:gd name="T9" fmla="*/ 555 h 582"/>
                    <a:gd name="T10" fmla="*/ 53 w 148"/>
                    <a:gd name="T11" fmla="*/ 526 h 582"/>
                    <a:gd name="T12" fmla="*/ 69 w 148"/>
                    <a:gd name="T13" fmla="*/ 496 h 582"/>
                    <a:gd name="T14" fmla="*/ 82 w 148"/>
                    <a:gd name="T15" fmla="*/ 466 h 582"/>
                    <a:gd name="T16" fmla="*/ 91 w 148"/>
                    <a:gd name="T17" fmla="*/ 433 h 582"/>
                    <a:gd name="T18" fmla="*/ 99 w 148"/>
                    <a:gd name="T19" fmla="*/ 399 h 582"/>
                    <a:gd name="T20" fmla="*/ 105 w 148"/>
                    <a:gd name="T21" fmla="*/ 365 h 582"/>
                    <a:gd name="T22" fmla="*/ 108 w 148"/>
                    <a:gd name="T23" fmla="*/ 331 h 582"/>
                    <a:gd name="T24" fmla="*/ 108 w 148"/>
                    <a:gd name="T25" fmla="*/ 293 h 582"/>
                    <a:gd name="T26" fmla="*/ 103 w 148"/>
                    <a:gd name="T27" fmla="*/ 253 h 582"/>
                    <a:gd name="T28" fmla="*/ 95 w 148"/>
                    <a:gd name="T29" fmla="*/ 213 h 582"/>
                    <a:gd name="T30" fmla="*/ 86 w 148"/>
                    <a:gd name="T31" fmla="*/ 175 h 582"/>
                    <a:gd name="T32" fmla="*/ 70 w 148"/>
                    <a:gd name="T33" fmla="*/ 138 h 582"/>
                    <a:gd name="T34" fmla="*/ 55 w 148"/>
                    <a:gd name="T35" fmla="*/ 102 h 582"/>
                    <a:gd name="T36" fmla="*/ 34 w 148"/>
                    <a:gd name="T37" fmla="*/ 70 h 582"/>
                    <a:gd name="T38" fmla="*/ 11 w 148"/>
                    <a:gd name="T39" fmla="*/ 40 h 582"/>
                    <a:gd name="T40" fmla="*/ 10 w 148"/>
                    <a:gd name="T41" fmla="*/ 17 h 582"/>
                    <a:gd name="T42" fmla="*/ 25 w 148"/>
                    <a:gd name="T43" fmla="*/ 5 h 582"/>
                    <a:gd name="T44" fmla="*/ 46 w 148"/>
                    <a:gd name="T45" fmla="*/ 15 h 582"/>
                    <a:gd name="T46" fmla="*/ 69 w 148"/>
                    <a:gd name="T47" fmla="*/ 49 h 582"/>
                    <a:gd name="T48" fmla="*/ 91 w 148"/>
                    <a:gd name="T49" fmla="*/ 85 h 582"/>
                    <a:gd name="T50" fmla="*/ 108 w 148"/>
                    <a:gd name="T51" fmla="*/ 121 h 582"/>
                    <a:gd name="T52" fmla="*/ 124 w 148"/>
                    <a:gd name="T53" fmla="*/ 163 h 582"/>
                    <a:gd name="T54" fmla="*/ 135 w 148"/>
                    <a:gd name="T55" fmla="*/ 203 h 582"/>
                    <a:gd name="T56" fmla="*/ 143 w 148"/>
                    <a:gd name="T57" fmla="*/ 247 h 582"/>
                    <a:gd name="T58" fmla="*/ 148 w 148"/>
                    <a:gd name="T59" fmla="*/ 291 h 582"/>
                    <a:gd name="T60" fmla="*/ 148 w 148"/>
                    <a:gd name="T61" fmla="*/ 331 h 582"/>
                    <a:gd name="T62" fmla="*/ 145 w 148"/>
                    <a:gd name="T63" fmla="*/ 367 h 582"/>
                    <a:gd name="T64" fmla="*/ 139 w 148"/>
                    <a:gd name="T65" fmla="*/ 403 h 582"/>
                    <a:gd name="T66" fmla="*/ 131 w 148"/>
                    <a:gd name="T67" fmla="*/ 439 h 582"/>
                    <a:gd name="T68" fmla="*/ 122 w 148"/>
                    <a:gd name="T69" fmla="*/ 471 h 582"/>
                    <a:gd name="T70" fmla="*/ 108 w 148"/>
                    <a:gd name="T71" fmla="*/ 504 h 582"/>
                    <a:gd name="T72" fmla="*/ 93 w 148"/>
                    <a:gd name="T73" fmla="*/ 536 h 582"/>
                    <a:gd name="T74" fmla="*/ 76 w 148"/>
                    <a:gd name="T75" fmla="*/ 566 h 582"/>
                    <a:gd name="T76" fmla="*/ 69 w 148"/>
                    <a:gd name="T77" fmla="*/ 582 h 5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8" h="582">
                      <a:moveTo>
                        <a:pt x="69" y="582"/>
                      </a:moveTo>
                      <a:lnTo>
                        <a:pt x="63" y="580"/>
                      </a:lnTo>
                      <a:lnTo>
                        <a:pt x="57" y="580"/>
                      </a:lnTo>
                      <a:lnTo>
                        <a:pt x="53" y="576"/>
                      </a:lnTo>
                      <a:lnTo>
                        <a:pt x="48" y="576"/>
                      </a:lnTo>
                      <a:lnTo>
                        <a:pt x="42" y="574"/>
                      </a:lnTo>
                      <a:lnTo>
                        <a:pt x="38" y="572"/>
                      </a:lnTo>
                      <a:lnTo>
                        <a:pt x="32" y="570"/>
                      </a:lnTo>
                      <a:lnTo>
                        <a:pt x="29" y="570"/>
                      </a:lnTo>
                      <a:lnTo>
                        <a:pt x="36" y="555"/>
                      </a:lnTo>
                      <a:lnTo>
                        <a:pt x="46" y="542"/>
                      </a:lnTo>
                      <a:lnTo>
                        <a:pt x="53" y="526"/>
                      </a:lnTo>
                      <a:lnTo>
                        <a:pt x="61" y="513"/>
                      </a:lnTo>
                      <a:lnTo>
                        <a:pt x="69" y="496"/>
                      </a:lnTo>
                      <a:lnTo>
                        <a:pt x="74" y="481"/>
                      </a:lnTo>
                      <a:lnTo>
                        <a:pt x="82" y="466"/>
                      </a:lnTo>
                      <a:lnTo>
                        <a:pt x="88" y="450"/>
                      </a:lnTo>
                      <a:lnTo>
                        <a:pt x="91" y="433"/>
                      </a:lnTo>
                      <a:lnTo>
                        <a:pt x="95" y="416"/>
                      </a:lnTo>
                      <a:lnTo>
                        <a:pt x="99" y="399"/>
                      </a:lnTo>
                      <a:lnTo>
                        <a:pt x="103" y="382"/>
                      </a:lnTo>
                      <a:lnTo>
                        <a:pt x="105" y="365"/>
                      </a:lnTo>
                      <a:lnTo>
                        <a:pt x="107" y="348"/>
                      </a:lnTo>
                      <a:lnTo>
                        <a:pt x="108" y="331"/>
                      </a:lnTo>
                      <a:lnTo>
                        <a:pt x="108" y="313"/>
                      </a:lnTo>
                      <a:lnTo>
                        <a:pt x="108" y="293"/>
                      </a:lnTo>
                      <a:lnTo>
                        <a:pt x="107" y="273"/>
                      </a:lnTo>
                      <a:lnTo>
                        <a:pt x="103" y="253"/>
                      </a:lnTo>
                      <a:lnTo>
                        <a:pt x="101" y="232"/>
                      </a:lnTo>
                      <a:lnTo>
                        <a:pt x="95" y="213"/>
                      </a:lnTo>
                      <a:lnTo>
                        <a:pt x="91" y="194"/>
                      </a:lnTo>
                      <a:lnTo>
                        <a:pt x="86" y="175"/>
                      </a:lnTo>
                      <a:lnTo>
                        <a:pt x="80" y="156"/>
                      </a:lnTo>
                      <a:lnTo>
                        <a:pt x="70" y="138"/>
                      </a:lnTo>
                      <a:lnTo>
                        <a:pt x="63" y="119"/>
                      </a:lnTo>
                      <a:lnTo>
                        <a:pt x="55" y="102"/>
                      </a:lnTo>
                      <a:lnTo>
                        <a:pt x="46" y="87"/>
                      </a:lnTo>
                      <a:lnTo>
                        <a:pt x="34" y="70"/>
                      </a:lnTo>
                      <a:lnTo>
                        <a:pt x="25" y="55"/>
                      </a:lnTo>
                      <a:lnTo>
                        <a:pt x="11" y="40"/>
                      </a:lnTo>
                      <a:lnTo>
                        <a:pt x="0" y="24"/>
                      </a:lnTo>
                      <a:lnTo>
                        <a:pt x="10" y="17"/>
                      </a:lnTo>
                      <a:lnTo>
                        <a:pt x="17" y="11"/>
                      </a:lnTo>
                      <a:lnTo>
                        <a:pt x="25" y="5"/>
                      </a:lnTo>
                      <a:lnTo>
                        <a:pt x="32" y="0"/>
                      </a:lnTo>
                      <a:lnTo>
                        <a:pt x="46" y="15"/>
                      </a:lnTo>
                      <a:lnTo>
                        <a:pt x="57" y="32"/>
                      </a:lnTo>
                      <a:lnTo>
                        <a:pt x="69" y="49"/>
                      </a:lnTo>
                      <a:lnTo>
                        <a:pt x="82" y="66"/>
                      </a:lnTo>
                      <a:lnTo>
                        <a:pt x="91" y="85"/>
                      </a:lnTo>
                      <a:lnTo>
                        <a:pt x="101" y="104"/>
                      </a:lnTo>
                      <a:lnTo>
                        <a:pt x="108" y="121"/>
                      </a:lnTo>
                      <a:lnTo>
                        <a:pt x="118" y="142"/>
                      </a:lnTo>
                      <a:lnTo>
                        <a:pt x="124" y="163"/>
                      </a:lnTo>
                      <a:lnTo>
                        <a:pt x="129" y="182"/>
                      </a:lnTo>
                      <a:lnTo>
                        <a:pt x="135" y="203"/>
                      </a:lnTo>
                      <a:lnTo>
                        <a:pt x="141" y="224"/>
                      </a:lnTo>
                      <a:lnTo>
                        <a:pt x="143" y="247"/>
                      </a:lnTo>
                      <a:lnTo>
                        <a:pt x="146" y="268"/>
                      </a:lnTo>
                      <a:lnTo>
                        <a:pt x="148" y="291"/>
                      </a:lnTo>
                      <a:lnTo>
                        <a:pt x="148" y="313"/>
                      </a:lnTo>
                      <a:lnTo>
                        <a:pt x="148" y="331"/>
                      </a:lnTo>
                      <a:lnTo>
                        <a:pt x="146" y="350"/>
                      </a:lnTo>
                      <a:lnTo>
                        <a:pt x="145" y="367"/>
                      </a:lnTo>
                      <a:lnTo>
                        <a:pt x="143" y="386"/>
                      </a:lnTo>
                      <a:lnTo>
                        <a:pt x="139" y="403"/>
                      </a:lnTo>
                      <a:lnTo>
                        <a:pt x="135" y="422"/>
                      </a:lnTo>
                      <a:lnTo>
                        <a:pt x="131" y="439"/>
                      </a:lnTo>
                      <a:lnTo>
                        <a:pt x="127" y="456"/>
                      </a:lnTo>
                      <a:lnTo>
                        <a:pt x="122" y="471"/>
                      </a:lnTo>
                      <a:lnTo>
                        <a:pt x="116" y="488"/>
                      </a:lnTo>
                      <a:lnTo>
                        <a:pt x="108" y="504"/>
                      </a:lnTo>
                      <a:lnTo>
                        <a:pt x="101" y="521"/>
                      </a:lnTo>
                      <a:lnTo>
                        <a:pt x="93" y="536"/>
                      </a:lnTo>
                      <a:lnTo>
                        <a:pt x="86" y="551"/>
                      </a:lnTo>
                      <a:lnTo>
                        <a:pt x="76" y="566"/>
                      </a:lnTo>
                      <a:lnTo>
                        <a:pt x="69" y="582"/>
                      </a:lnTo>
                      <a:lnTo>
                        <a:pt x="69" y="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72" name="Freeform 1388"/>
                <p:cNvSpPr>
                  <a:spLocks/>
                </p:cNvSpPr>
                <p:nvPr/>
              </p:nvSpPr>
              <p:spPr bwMode="auto">
                <a:xfrm>
                  <a:off x="2632" y="2311"/>
                  <a:ext cx="179" cy="121"/>
                </a:xfrm>
                <a:custGeom>
                  <a:avLst/>
                  <a:gdLst>
                    <a:gd name="T0" fmla="*/ 0 w 1179"/>
                    <a:gd name="T1" fmla="*/ 0 h 862"/>
                    <a:gd name="T2" fmla="*/ 0 w 1179"/>
                    <a:gd name="T3" fmla="*/ 862 h 862"/>
                    <a:gd name="T4" fmla="*/ 1179 w 1179"/>
                    <a:gd name="T5" fmla="*/ 862 h 8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179" h="862">
                      <a:moveTo>
                        <a:pt x="0" y="0"/>
                      </a:moveTo>
                      <a:lnTo>
                        <a:pt x="0" y="862"/>
                      </a:lnTo>
                      <a:lnTo>
                        <a:pt x="1179" y="862"/>
                      </a:lnTo>
                    </a:path>
                  </a:pathLst>
                </a:custGeom>
                <a:noFill/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73" name="Line 1389"/>
                <p:cNvSpPr>
                  <a:spLocks noChangeShapeType="1"/>
                </p:cNvSpPr>
                <p:nvPr/>
              </p:nvSpPr>
              <p:spPr bwMode="auto">
                <a:xfrm flipH="1" flipV="1">
                  <a:off x="2604" y="2311"/>
                  <a:ext cx="28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74" name="Line 1390"/>
                <p:cNvSpPr>
                  <a:spLocks noChangeShapeType="1"/>
                </p:cNvSpPr>
                <p:nvPr/>
              </p:nvSpPr>
              <p:spPr bwMode="auto">
                <a:xfrm flipV="1">
                  <a:off x="2632" y="2311"/>
                  <a:ext cx="27" cy="3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ko-KR" altLang="en-US"/>
                </a:p>
              </p:txBody>
            </p:sp>
            <p:sp>
              <p:nvSpPr>
                <p:cNvPr id="376175" name="Oval 1391"/>
                <p:cNvSpPr>
                  <a:spLocks noChangeArrowheads="1"/>
                </p:cNvSpPr>
                <p:nvPr/>
              </p:nvSpPr>
              <p:spPr bwMode="auto">
                <a:xfrm>
                  <a:off x="2619" y="2291"/>
                  <a:ext cx="28" cy="28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76176" name="AutoShape 1392"/>
              <p:cNvSpPr>
                <a:spLocks noChangeArrowheads="1"/>
              </p:cNvSpPr>
              <p:nvPr/>
            </p:nvSpPr>
            <p:spPr bwMode="auto">
              <a:xfrm>
                <a:off x="3342" y="2250"/>
                <a:ext cx="291" cy="140"/>
              </a:xfrm>
              <a:prstGeom prst="roundRect">
                <a:avLst>
                  <a:gd name="adj" fmla="val 10417"/>
                </a:avLst>
              </a:prstGeom>
              <a:solidFill>
                <a:srgbClr val="D7E5D7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76177" name="AutoShape 1393"/>
              <p:cNvSpPr>
                <a:spLocks noChangeArrowheads="1"/>
              </p:cNvSpPr>
              <p:nvPr/>
            </p:nvSpPr>
            <p:spPr bwMode="auto">
              <a:xfrm>
                <a:off x="3376" y="2281"/>
                <a:ext cx="50" cy="75"/>
              </a:xfrm>
              <a:prstGeom prst="roundRect">
                <a:avLst>
                  <a:gd name="adj" fmla="val 34546"/>
                </a:avLst>
              </a:prstGeom>
              <a:solidFill>
                <a:schemeClr val="bg2"/>
              </a:solidFill>
              <a:ln w="9525">
                <a:round/>
                <a:headEnd/>
                <a:tailEnd/>
              </a:ln>
              <a:effectLst/>
              <a:scene3d>
                <a:camera prst="legacyObliqueTop">
                  <a:rot lat="20099999" lon="1500000" rev="0"/>
                </a:camera>
                <a:lightRig rig="legacyHarsh3" dir="r"/>
              </a:scene3d>
              <a:sp3d extrusionH="23800"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6178" name="Rectangle 1394"/>
              <p:cNvSpPr>
                <a:spLocks noChangeArrowheads="1"/>
              </p:cNvSpPr>
              <p:nvPr/>
            </p:nvSpPr>
            <p:spPr bwMode="auto">
              <a:xfrm>
                <a:off x="3491" y="2279"/>
                <a:ext cx="108" cy="88"/>
              </a:xfrm>
              <a:prstGeom prst="rect">
                <a:avLst/>
              </a:prstGeom>
              <a:solidFill>
                <a:schemeClr val="bg2"/>
              </a:solidFill>
              <a:ln w="9525">
                <a:miter lim="800000"/>
                <a:headEnd/>
                <a:tailEnd/>
              </a:ln>
              <a:effectLst/>
              <a:scene3d>
                <a:camera prst="legacyObliqueTopRight"/>
                <a:lightRig rig="legacyHarsh3" dir="r"/>
              </a:scene3d>
              <a:sp3d prstMaterial="legacyMetal">
                <a:bevelT w="13500" h="13500" prst="angle"/>
                <a:bevelB w="13500" h="13500" prst="angle"/>
                <a:extrusionClr>
                  <a:srgbClr val="EAEAEA"/>
                </a:extrusionClr>
              </a:sp3d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flatTx/>
              </a:bodyPr>
              <a:lstStyle/>
              <a:p>
                <a:endParaRPr lang="ko-KR" altLang="en-US"/>
              </a:p>
            </p:txBody>
          </p:sp>
          <p:sp>
            <p:nvSpPr>
              <p:cNvPr id="376179" name="Freeform 1395"/>
              <p:cNvSpPr>
                <a:spLocks/>
              </p:cNvSpPr>
              <p:nvPr/>
            </p:nvSpPr>
            <p:spPr bwMode="auto">
              <a:xfrm>
                <a:off x="3593" y="2302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80" name="Freeform 1396"/>
              <p:cNvSpPr>
                <a:spLocks/>
              </p:cNvSpPr>
              <p:nvPr/>
            </p:nvSpPr>
            <p:spPr bwMode="auto">
              <a:xfrm>
                <a:off x="3593" y="2318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81" name="Freeform 1397"/>
              <p:cNvSpPr>
                <a:spLocks/>
              </p:cNvSpPr>
              <p:nvPr/>
            </p:nvSpPr>
            <p:spPr bwMode="auto">
              <a:xfrm>
                <a:off x="3418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82" name="Freeform 1398"/>
              <p:cNvSpPr>
                <a:spLocks/>
              </p:cNvSpPr>
              <p:nvPr/>
            </p:nvSpPr>
            <p:spPr bwMode="auto">
              <a:xfrm>
                <a:off x="3418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83" name="Freeform 1399"/>
              <p:cNvSpPr>
                <a:spLocks/>
              </p:cNvSpPr>
              <p:nvPr/>
            </p:nvSpPr>
            <p:spPr bwMode="auto">
              <a:xfrm>
                <a:off x="3418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84" name="Freeform 1400"/>
              <p:cNvSpPr>
                <a:spLocks/>
              </p:cNvSpPr>
              <p:nvPr/>
            </p:nvSpPr>
            <p:spPr bwMode="auto">
              <a:xfrm>
                <a:off x="3418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85" name="Freeform 1401"/>
              <p:cNvSpPr>
                <a:spLocks/>
              </p:cNvSpPr>
              <p:nvPr/>
            </p:nvSpPr>
            <p:spPr bwMode="auto">
              <a:xfrm flipH="1">
                <a:off x="3364" y="2294"/>
                <a:ext cx="22" cy="9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86" name="Freeform 1402"/>
              <p:cNvSpPr>
                <a:spLocks/>
              </p:cNvSpPr>
              <p:nvPr/>
            </p:nvSpPr>
            <p:spPr bwMode="auto">
              <a:xfrm flipH="1">
                <a:off x="3364" y="2310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87" name="Freeform 1403"/>
              <p:cNvSpPr>
                <a:spLocks/>
              </p:cNvSpPr>
              <p:nvPr/>
            </p:nvSpPr>
            <p:spPr bwMode="auto">
              <a:xfrm flipH="1">
                <a:off x="3480" y="2293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88" name="Freeform 1404"/>
              <p:cNvSpPr>
                <a:spLocks/>
              </p:cNvSpPr>
              <p:nvPr/>
            </p:nvSpPr>
            <p:spPr bwMode="auto">
              <a:xfrm flipH="1">
                <a:off x="3480" y="2309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89" name="Freeform 1405"/>
              <p:cNvSpPr>
                <a:spLocks/>
              </p:cNvSpPr>
              <p:nvPr/>
            </p:nvSpPr>
            <p:spPr bwMode="auto">
              <a:xfrm flipH="1">
                <a:off x="3480" y="2325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190" name="Freeform 1406"/>
              <p:cNvSpPr>
                <a:spLocks/>
              </p:cNvSpPr>
              <p:nvPr/>
            </p:nvSpPr>
            <p:spPr bwMode="auto">
              <a:xfrm flipH="1">
                <a:off x="3480" y="2341"/>
                <a:ext cx="22" cy="8"/>
              </a:xfrm>
              <a:custGeom>
                <a:avLst/>
                <a:gdLst>
                  <a:gd name="T0" fmla="*/ 0 w 33"/>
                  <a:gd name="T1" fmla="*/ 0 h 14"/>
                  <a:gd name="T2" fmla="*/ 17 w 33"/>
                  <a:gd name="T3" fmla="*/ 0 h 14"/>
                  <a:gd name="T4" fmla="*/ 18 w 33"/>
                  <a:gd name="T5" fmla="*/ 14 h 14"/>
                  <a:gd name="T6" fmla="*/ 33 w 33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4">
                    <a:moveTo>
                      <a:pt x="0" y="0"/>
                    </a:moveTo>
                    <a:lnTo>
                      <a:pt x="17" y="0"/>
                    </a:lnTo>
                    <a:lnTo>
                      <a:pt x="18" y="14"/>
                    </a:lnTo>
                    <a:lnTo>
                      <a:pt x="33" y="14"/>
                    </a:lnTo>
                  </a:path>
                </a:pathLst>
              </a:cu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cxnSp>
            <p:nvCxnSpPr>
              <p:cNvPr id="376191" name="AutoShape 1407"/>
              <p:cNvCxnSpPr>
                <a:cxnSpLocks noChangeShapeType="1"/>
                <a:stCxn id="376185" idx="3"/>
                <a:endCxn id="376172" idx="2"/>
              </p:cNvCxnSpPr>
              <p:nvPr/>
            </p:nvCxnSpPr>
            <p:spPr bwMode="auto">
              <a:xfrm rot="10800000">
                <a:off x="3338" y="2287"/>
                <a:ext cx="26" cy="16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92" name="AutoShape 1408"/>
              <p:cNvCxnSpPr>
                <a:cxnSpLocks noChangeShapeType="1"/>
                <a:stCxn id="376186" idx="3"/>
                <a:endCxn id="376172" idx="2"/>
              </p:cNvCxnSpPr>
              <p:nvPr/>
            </p:nvCxnSpPr>
            <p:spPr bwMode="auto">
              <a:xfrm rot="10800000">
                <a:off x="3338" y="2287"/>
                <a:ext cx="26" cy="31"/>
              </a:xfrm>
              <a:prstGeom prst="bentConnector3">
                <a:avLst>
                  <a:gd name="adj1" fmla="val 51282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93" name="AutoShape 1409"/>
              <p:cNvCxnSpPr>
                <a:cxnSpLocks noChangeShapeType="1"/>
                <a:stCxn id="376181" idx="3"/>
                <a:endCxn id="376187" idx="3"/>
              </p:cNvCxnSpPr>
              <p:nvPr/>
            </p:nvCxnSpPr>
            <p:spPr bwMode="auto">
              <a:xfrm>
                <a:off x="3440" y="2301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94" name="AutoShape 1410"/>
              <p:cNvCxnSpPr>
                <a:cxnSpLocks noChangeShapeType="1"/>
                <a:stCxn id="376182" idx="3"/>
                <a:endCxn id="376188" idx="3"/>
              </p:cNvCxnSpPr>
              <p:nvPr/>
            </p:nvCxnSpPr>
            <p:spPr bwMode="auto">
              <a:xfrm>
                <a:off x="3440" y="2317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95" name="AutoShape 1411"/>
              <p:cNvCxnSpPr>
                <a:cxnSpLocks noChangeShapeType="1"/>
                <a:stCxn id="376183" idx="3"/>
                <a:endCxn id="376189" idx="3"/>
              </p:cNvCxnSpPr>
              <p:nvPr/>
            </p:nvCxnSpPr>
            <p:spPr bwMode="auto">
              <a:xfrm>
                <a:off x="3440" y="2333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96" name="AutoShape 1412"/>
              <p:cNvCxnSpPr>
                <a:cxnSpLocks noChangeShapeType="1"/>
                <a:stCxn id="376184" idx="3"/>
                <a:endCxn id="376190" idx="3"/>
              </p:cNvCxnSpPr>
              <p:nvPr/>
            </p:nvCxnSpPr>
            <p:spPr bwMode="auto">
              <a:xfrm>
                <a:off x="3440" y="2349"/>
                <a:ext cx="41" cy="0"/>
              </a:xfrm>
              <a:prstGeom prst="straightConnector1">
                <a:avLst/>
              </a:prstGeom>
              <a:noFill/>
              <a:ln w="9525">
                <a:solidFill>
                  <a:srgbClr val="EAEAEA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97" name="AutoShape 1413"/>
              <p:cNvCxnSpPr>
                <a:cxnSpLocks noChangeShapeType="1"/>
                <a:stCxn id="376179" idx="3"/>
              </p:cNvCxnSpPr>
              <p:nvPr/>
            </p:nvCxnSpPr>
            <p:spPr bwMode="auto">
              <a:xfrm>
                <a:off x="3615" y="2310"/>
                <a:ext cx="10" cy="32"/>
              </a:xfrm>
              <a:prstGeom prst="bentConnector2">
                <a:avLst/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198" name="AutoShape 1414"/>
              <p:cNvCxnSpPr>
                <a:cxnSpLocks noChangeShapeType="1"/>
                <a:stCxn id="376180" idx="3"/>
              </p:cNvCxnSpPr>
              <p:nvPr/>
            </p:nvCxnSpPr>
            <p:spPr bwMode="auto">
              <a:xfrm>
                <a:off x="3615" y="2326"/>
                <a:ext cx="1" cy="28"/>
              </a:xfrm>
              <a:prstGeom prst="bentConnector4">
                <a:avLst>
                  <a:gd name="adj1" fmla="val 0"/>
                  <a:gd name="adj2" fmla="val 100000"/>
                </a:avLst>
              </a:prstGeom>
              <a:noFill/>
              <a:ln w="9525">
                <a:solidFill>
                  <a:srgbClr val="EAEAEA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376199" name="AutoShape 1415"/>
            <p:cNvCxnSpPr>
              <a:cxnSpLocks noChangeShapeType="1"/>
              <a:stCxn id="376028" idx="3"/>
              <a:endCxn id="375991" idx="1"/>
            </p:cNvCxnSpPr>
            <p:nvPr/>
          </p:nvCxnSpPr>
          <p:spPr bwMode="auto">
            <a:xfrm>
              <a:off x="2817" y="3802"/>
              <a:ext cx="394" cy="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6200" name="AutoShape 1416"/>
            <p:cNvCxnSpPr>
              <a:cxnSpLocks noChangeShapeType="1"/>
              <a:stCxn id="375991" idx="0"/>
              <a:endCxn id="376065" idx="2"/>
            </p:cNvCxnSpPr>
            <p:nvPr/>
          </p:nvCxnSpPr>
          <p:spPr bwMode="auto">
            <a:xfrm flipV="1">
              <a:off x="3338" y="3505"/>
              <a:ext cx="137" cy="23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6201" name="AutoShape 1417"/>
            <p:cNvCxnSpPr>
              <a:cxnSpLocks noChangeShapeType="1"/>
              <a:stCxn id="376065" idx="0"/>
              <a:endCxn id="376176" idx="2"/>
            </p:cNvCxnSpPr>
            <p:nvPr/>
          </p:nvCxnSpPr>
          <p:spPr bwMode="auto">
            <a:xfrm flipH="1" flipV="1">
              <a:off x="3416" y="2811"/>
              <a:ext cx="59" cy="572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6202" name="AutoShape 1418"/>
            <p:cNvCxnSpPr>
              <a:cxnSpLocks noChangeShapeType="1"/>
              <a:stCxn id="376139" idx="2"/>
              <a:endCxn id="376102" idx="0"/>
            </p:cNvCxnSpPr>
            <p:nvPr/>
          </p:nvCxnSpPr>
          <p:spPr bwMode="auto">
            <a:xfrm flipH="1">
              <a:off x="2552" y="2812"/>
              <a:ext cx="60" cy="57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6203" name="AutoShape 1419"/>
            <p:cNvCxnSpPr>
              <a:cxnSpLocks noChangeShapeType="1"/>
              <a:stCxn id="376102" idx="2"/>
              <a:endCxn id="376028" idx="0"/>
            </p:cNvCxnSpPr>
            <p:nvPr/>
          </p:nvCxnSpPr>
          <p:spPr bwMode="auto">
            <a:xfrm>
              <a:off x="2552" y="3504"/>
              <a:ext cx="138" cy="237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6204" name="AutoShape 1420"/>
            <p:cNvCxnSpPr>
              <a:cxnSpLocks noChangeShapeType="1"/>
              <a:stCxn id="376102" idx="3"/>
              <a:endCxn id="376065" idx="1"/>
            </p:cNvCxnSpPr>
            <p:nvPr/>
          </p:nvCxnSpPr>
          <p:spPr bwMode="auto">
            <a:xfrm>
              <a:off x="2679" y="3443"/>
              <a:ext cx="669" cy="1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76205" name="Text Box 1421"/>
            <p:cNvSpPr txBox="1">
              <a:spLocks noChangeArrowheads="1"/>
            </p:cNvSpPr>
            <p:nvPr/>
          </p:nvSpPr>
          <p:spPr bwMode="auto">
            <a:xfrm>
              <a:off x="2662" y="3486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6206" name="Text Box 1422"/>
            <p:cNvSpPr txBox="1">
              <a:spLocks noChangeArrowheads="1"/>
            </p:cNvSpPr>
            <p:nvPr/>
          </p:nvSpPr>
          <p:spPr bwMode="auto">
            <a:xfrm>
              <a:off x="3520" y="3487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6207" name="Text Box 1423"/>
            <p:cNvSpPr txBox="1">
              <a:spLocks noChangeArrowheads="1"/>
            </p:cNvSpPr>
            <p:nvPr/>
          </p:nvSpPr>
          <p:spPr bwMode="auto">
            <a:xfrm>
              <a:off x="2883" y="3846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2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6208" name="Text Box 1424"/>
            <p:cNvSpPr txBox="1">
              <a:spLocks noChangeArrowheads="1"/>
            </p:cNvSpPr>
            <p:nvPr/>
          </p:nvSpPr>
          <p:spPr bwMode="auto">
            <a:xfrm>
              <a:off x="2882" y="3189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6209" name="Text Box 1425"/>
            <p:cNvSpPr txBox="1">
              <a:spLocks noChangeArrowheads="1"/>
            </p:cNvSpPr>
            <p:nvPr/>
          </p:nvSpPr>
          <p:spPr bwMode="auto">
            <a:xfrm>
              <a:off x="2338" y="2962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4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6210" name="Text Box 1426"/>
            <p:cNvSpPr txBox="1">
              <a:spLocks noChangeArrowheads="1"/>
            </p:cNvSpPr>
            <p:nvPr/>
          </p:nvSpPr>
          <p:spPr bwMode="auto">
            <a:xfrm>
              <a:off x="3481" y="2963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4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6211" name="Text Box 1427"/>
            <p:cNvSpPr txBox="1">
              <a:spLocks noChangeArrowheads="1"/>
            </p:cNvSpPr>
            <p:nvPr/>
          </p:nvSpPr>
          <p:spPr bwMode="auto">
            <a:xfrm>
              <a:off x="2326" y="3809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A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6212" name="Text Box 1428"/>
            <p:cNvSpPr txBox="1">
              <a:spLocks noChangeArrowheads="1"/>
            </p:cNvSpPr>
            <p:nvPr/>
          </p:nvSpPr>
          <p:spPr bwMode="auto">
            <a:xfrm>
              <a:off x="3517" y="3797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B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6213" name="Text Box 1429"/>
            <p:cNvSpPr txBox="1">
              <a:spLocks noChangeArrowheads="1"/>
            </p:cNvSpPr>
            <p:nvPr/>
          </p:nvSpPr>
          <p:spPr bwMode="auto">
            <a:xfrm>
              <a:off x="2065" y="3314"/>
              <a:ext cx="220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C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6215" name="Text Box 1431"/>
            <p:cNvSpPr txBox="1">
              <a:spLocks noChangeArrowheads="1"/>
            </p:cNvSpPr>
            <p:nvPr/>
          </p:nvSpPr>
          <p:spPr bwMode="auto">
            <a:xfrm>
              <a:off x="2104" y="2618"/>
              <a:ext cx="2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E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76216" name="Text Box 1432"/>
            <p:cNvSpPr txBox="1">
              <a:spLocks noChangeArrowheads="1"/>
            </p:cNvSpPr>
            <p:nvPr/>
          </p:nvSpPr>
          <p:spPr bwMode="auto">
            <a:xfrm>
              <a:off x="3583" y="2642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F</a:t>
              </a:r>
              <a:endParaRPr lang="en-US" altLang="ko-KR" sz="1800">
                <a:ea typeface="굴림" charset="-127"/>
              </a:endParaRPr>
            </a:p>
          </p:txBody>
        </p:sp>
        <p:grpSp>
          <p:nvGrpSpPr>
            <p:cNvPr id="376228" name="Group 1444"/>
            <p:cNvGrpSpPr>
              <a:grpSpLocks/>
            </p:cNvGrpSpPr>
            <p:nvPr/>
          </p:nvGrpSpPr>
          <p:grpSpPr bwMode="auto">
            <a:xfrm>
              <a:off x="2031" y="2320"/>
              <a:ext cx="1702" cy="1755"/>
              <a:chOff x="2031" y="2320"/>
              <a:chExt cx="1702" cy="1755"/>
            </a:xfrm>
          </p:grpSpPr>
          <p:sp>
            <p:nvSpPr>
              <p:cNvPr id="375975" name="Line 1191"/>
              <p:cNvSpPr>
                <a:spLocks noChangeShapeType="1"/>
              </p:cNvSpPr>
              <p:nvPr/>
            </p:nvSpPr>
            <p:spPr bwMode="auto">
              <a:xfrm>
                <a:off x="2031" y="2621"/>
                <a:ext cx="0" cy="14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76222" name="Text Box 1438"/>
              <p:cNvSpPr txBox="1">
                <a:spLocks noChangeArrowheads="1"/>
              </p:cNvSpPr>
              <p:nvPr/>
            </p:nvSpPr>
            <p:spPr bwMode="auto">
              <a:xfrm>
                <a:off x="2065" y="2320"/>
                <a:ext cx="166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4) Connect C-E and D-F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  <p:grpSp>
        <p:nvGrpSpPr>
          <p:cNvPr id="376230" name="Group 1446"/>
          <p:cNvGrpSpPr>
            <a:grpSpLocks/>
          </p:cNvGrpSpPr>
          <p:nvPr/>
        </p:nvGrpSpPr>
        <p:grpSpPr bwMode="auto">
          <a:xfrm>
            <a:off x="6210300" y="3681413"/>
            <a:ext cx="2933700" cy="2787650"/>
            <a:chOff x="3912" y="2319"/>
            <a:chExt cx="1848" cy="1756"/>
          </a:xfrm>
        </p:grpSpPr>
        <p:sp>
          <p:nvSpPr>
            <p:cNvPr id="376217" name="Line 1433"/>
            <p:cNvSpPr>
              <a:spLocks noChangeShapeType="1"/>
            </p:cNvSpPr>
            <p:nvPr/>
          </p:nvSpPr>
          <p:spPr bwMode="auto">
            <a:xfrm>
              <a:off x="3912" y="2621"/>
              <a:ext cx="0" cy="14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grpSp>
          <p:nvGrpSpPr>
            <p:cNvPr id="376229" name="Group 1445"/>
            <p:cNvGrpSpPr>
              <a:grpSpLocks/>
            </p:cNvGrpSpPr>
            <p:nvPr/>
          </p:nvGrpSpPr>
          <p:grpSpPr bwMode="auto">
            <a:xfrm>
              <a:off x="3947" y="2319"/>
              <a:ext cx="1813" cy="1721"/>
              <a:chOff x="3947" y="2319"/>
              <a:chExt cx="1813" cy="1721"/>
            </a:xfrm>
          </p:grpSpPr>
          <p:grpSp>
            <p:nvGrpSpPr>
              <p:cNvPr id="375736" name="Group 952"/>
              <p:cNvGrpSpPr>
                <a:grpSpLocks/>
              </p:cNvGrpSpPr>
              <p:nvPr/>
            </p:nvGrpSpPr>
            <p:grpSpPr bwMode="auto">
              <a:xfrm>
                <a:off x="3947" y="2618"/>
                <a:ext cx="1813" cy="1422"/>
                <a:chOff x="3854" y="2188"/>
                <a:chExt cx="1813" cy="1422"/>
              </a:xfrm>
            </p:grpSpPr>
            <p:grpSp>
              <p:nvGrpSpPr>
                <p:cNvPr id="375737" name="Group 953"/>
                <p:cNvGrpSpPr>
                  <a:grpSpLocks/>
                </p:cNvGrpSpPr>
                <p:nvPr/>
              </p:nvGrpSpPr>
              <p:grpSpPr bwMode="auto">
                <a:xfrm>
                  <a:off x="4870" y="3275"/>
                  <a:ext cx="384" cy="159"/>
                  <a:chOff x="3193" y="2207"/>
                  <a:chExt cx="440" cy="183"/>
                </a:xfrm>
              </p:grpSpPr>
              <p:grpSp>
                <p:nvGrpSpPr>
                  <p:cNvPr id="375738" name="Group 954"/>
                  <p:cNvGrpSpPr>
                    <a:grpSpLocks/>
                  </p:cNvGrpSpPr>
                  <p:nvPr/>
                </p:nvGrpSpPr>
                <p:grpSpPr bwMode="auto">
                  <a:xfrm>
                    <a:off x="3193" y="2207"/>
                    <a:ext cx="145" cy="80"/>
                    <a:chOff x="2463" y="2256"/>
                    <a:chExt cx="348" cy="176"/>
                  </a:xfrm>
                </p:grpSpPr>
                <p:sp>
                  <p:nvSpPr>
                    <p:cNvPr id="375739" name="Freeform 955"/>
                    <p:cNvSpPr>
                      <a:spLocks/>
                    </p:cNvSpPr>
                    <p:nvPr/>
                  </p:nvSpPr>
                  <p:spPr bwMode="auto">
                    <a:xfrm>
                      <a:off x="2697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40" name="Freeform 956"/>
                    <p:cNvSpPr>
                      <a:spLocks/>
                    </p:cNvSpPr>
                    <p:nvPr/>
                  </p:nvSpPr>
                  <p:spPr bwMode="auto">
                    <a:xfrm>
                      <a:off x="2730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41" name="Freeform 957"/>
                    <p:cNvSpPr>
                      <a:spLocks/>
                    </p:cNvSpPr>
                    <p:nvPr/>
                  </p:nvSpPr>
                  <p:spPr bwMode="auto">
                    <a:xfrm>
                      <a:off x="2767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42" name="Freeform 958"/>
                    <p:cNvSpPr>
                      <a:spLocks/>
                    </p:cNvSpPr>
                    <p:nvPr/>
                  </p:nvSpPr>
                  <p:spPr bwMode="auto">
                    <a:xfrm>
                      <a:off x="2669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43" name="Freeform 959"/>
                    <p:cNvSpPr>
                      <a:spLocks/>
                    </p:cNvSpPr>
                    <p:nvPr/>
                  </p:nvSpPr>
                  <p:spPr bwMode="auto">
                    <a:xfrm flipH="1">
                      <a:off x="2541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44" name="Freeform 960"/>
                    <p:cNvSpPr>
                      <a:spLocks/>
                    </p:cNvSpPr>
                    <p:nvPr/>
                  </p:nvSpPr>
                  <p:spPr bwMode="auto">
                    <a:xfrm flipH="1">
                      <a:off x="2504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45" name="Freeform 961"/>
                    <p:cNvSpPr>
                      <a:spLocks/>
                    </p:cNvSpPr>
                    <p:nvPr/>
                  </p:nvSpPr>
                  <p:spPr bwMode="auto">
                    <a:xfrm flipH="1">
                      <a:off x="2463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46" name="Freeform 962"/>
                    <p:cNvSpPr>
                      <a:spLocks/>
                    </p:cNvSpPr>
                    <p:nvPr/>
                  </p:nvSpPr>
                  <p:spPr bwMode="auto">
                    <a:xfrm flipH="1">
                      <a:off x="2573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47" name="Freeform 963"/>
                    <p:cNvSpPr>
                      <a:spLocks/>
                    </p:cNvSpPr>
                    <p:nvPr/>
                  </p:nvSpPr>
                  <p:spPr bwMode="auto">
                    <a:xfrm>
                      <a:off x="2632" y="2311"/>
                      <a:ext cx="179" cy="121"/>
                    </a:xfrm>
                    <a:custGeom>
                      <a:avLst/>
                      <a:gdLst>
                        <a:gd name="T0" fmla="*/ 0 w 1179"/>
                        <a:gd name="T1" fmla="*/ 0 h 862"/>
                        <a:gd name="T2" fmla="*/ 0 w 1179"/>
                        <a:gd name="T3" fmla="*/ 862 h 862"/>
                        <a:gd name="T4" fmla="*/ 1179 w 1179"/>
                        <a:gd name="T5" fmla="*/ 862 h 8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179" h="862">
                          <a:moveTo>
                            <a:pt x="0" y="0"/>
                          </a:moveTo>
                          <a:lnTo>
                            <a:pt x="0" y="862"/>
                          </a:lnTo>
                          <a:lnTo>
                            <a:pt x="1179" y="862"/>
                          </a:lnTo>
                        </a:path>
                      </a:pathLst>
                    </a:custGeom>
                    <a:noFill/>
                    <a:ln w="9525" cmpd="sng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48" name="Line 964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604" y="2311"/>
                      <a:ext cx="28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49" name="Line 96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32" y="2311"/>
                      <a:ext cx="27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50" name="Oval 9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19" y="2291"/>
                      <a:ext cx="28" cy="28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375751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3342" y="2250"/>
                    <a:ext cx="291" cy="140"/>
                  </a:xfrm>
                  <a:prstGeom prst="roundRect">
                    <a:avLst>
                      <a:gd name="adj" fmla="val 10417"/>
                    </a:avLst>
                  </a:prstGeom>
                  <a:solidFill>
                    <a:srgbClr val="D7E5D7"/>
                  </a:solidFill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52" name="AutoShape 968"/>
                  <p:cNvSpPr>
                    <a:spLocks noChangeArrowheads="1"/>
                  </p:cNvSpPr>
                  <p:nvPr/>
                </p:nvSpPr>
                <p:spPr bwMode="auto">
                  <a:xfrm>
                    <a:off x="3376" y="2281"/>
                    <a:ext cx="50" cy="75"/>
                  </a:xfrm>
                  <a:prstGeom prst="roundRect">
                    <a:avLst>
                      <a:gd name="adj" fmla="val 34546"/>
                    </a:avLst>
                  </a:prstGeom>
                  <a:solidFill>
                    <a:schemeClr val="bg2"/>
                  </a:solidFill>
                  <a:ln w="9525">
                    <a:round/>
                    <a:headEnd/>
                    <a:tailEnd/>
                  </a:ln>
                  <a:effectLst/>
                  <a:scene3d>
                    <a:camera prst="legacyObliqueTop">
                      <a:rot lat="20099999" lon="1500000" rev="0"/>
                    </a:camera>
                    <a:lightRig rig="legacyHarsh3" dir="r"/>
                  </a:scene3d>
                  <a:sp3d extrusionH="23800"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53" name="Rectangle 969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2279"/>
                    <a:ext cx="108" cy="88"/>
                  </a:xfrm>
                  <a:prstGeom prst="rect">
                    <a:avLst/>
                  </a:prstGeom>
                  <a:solidFill>
                    <a:schemeClr val="bg2"/>
                  </a:solidFill>
                  <a:ln w="9525">
                    <a:miter lim="800000"/>
                    <a:headEnd/>
                    <a:tailEnd/>
                  </a:ln>
                  <a:effectLst/>
                  <a:scene3d>
                    <a:camera prst="legacyObliqueTopRight"/>
                    <a:lightRig rig="legacyHarsh3" dir="r"/>
                  </a:scene3d>
                  <a:sp3d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54" name="Freeform 970"/>
                  <p:cNvSpPr>
                    <a:spLocks/>
                  </p:cNvSpPr>
                  <p:nvPr/>
                </p:nvSpPr>
                <p:spPr bwMode="auto">
                  <a:xfrm>
                    <a:off x="3593" y="2302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55" name="Freeform 971"/>
                  <p:cNvSpPr>
                    <a:spLocks/>
                  </p:cNvSpPr>
                  <p:nvPr/>
                </p:nvSpPr>
                <p:spPr bwMode="auto">
                  <a:xfrm>
                    <a:off x="3593" y="2318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56" name="Freeform 972"/>
                  <p:cNvSpPr>
                    <a:spLocks/>
                  </p:cNvSpPr>
                  <p:nvPr/>
                </p:nvSpPr>
                <p:spPr bwMode="auto">
                  <a:xfrm>
                    <a:off x="3418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57" name="Freeform 973"/>
                  <p:cNvSpPr>
                    <a:spLocks/>
                  </p:cNvSpPr>
                  <p:nvPr/>
                </p:nvSpPr>
                <p:spPr bwMode="auto">
                  <a:xfrm>
                    <a:off x="3418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58" name="Freeform 974"/>
                  <p:cNvSpPr>
                    <a:spLocks/>
                  </p:cNvSpPr>
                  <p:nvPr/>
                </p:nvSpPr>
                <p:spPr bwMode="auto">
                  <a:xfrm>
                    <a:off x="3418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59" name="Freeform 975"/>
                  <p:cNvSpPr>
                    <a:spLocks/>
                  </p:cNvSpPr>
                  <p:nvPr/>
                </p:nvSpPr>
                <p:spPr bwMode="auto">
                  <a:xfrm>
                    <a:off x="3418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60" name="Freeform 976"/>
                  <p:cNvSpPr>
                    <a:spLocks/>
                  </p:cNvSpPr>
                  <p:nvPr/>
                </p:nvSpPr>
                <p:spPr bwMode="auto">
                  <a:xfrm flipH="1">
                    <a:off x="3364" y="2294"/>
                    <a:ext cx="22" cy="9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61" name="Freeform 977"/>
                  <p:cNvSpPr>
                    <a:spLocks/>
                  </p:cNvSpPr>
                  <p:nvPr/>
                </p:nvSpPr>
                <p:spPr bwMode="auto">
                  <a:xfrm flipH="1">
                    <a:off x="3364" y="2310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62" name="Freeform 978"/>
                  <p:cNvSpPr>
                    <a:spLocks/>
                  </p:cNvSpPr>
                  <p:nvPr/>
                </p:nvSpPr>
                <p:spPr bwMode="auto">
                  <a:xfrm flipH="1">
                    <a:off x="3480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63" name="Freeform 979"/>
                  <p:cNvSpPr>
                    <a:spLocks/>
                  </p:cNvSpPr>
                  <p:nvPr/>
                </p:nvSpPr>
                <p:spPr bwMode="auto">
                  <a:xfrm flipH="1">
                    <a:off x="3480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64" name="Freeform 980"/>
                  <p:cNvSpPr>
                    <a:spLocks/>
                  </p:cNvSpPr>
                  <p:nvPr/>
                </p:nvSpPr>
                <p:spPr bwMode="auto">
                  <a:xfrm flipH="1">
                    <a:off x="3480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65" name="Freeform 981"/>
                  <p:cNvSpPr>
                    <a:spLocks/>
                  </p:cNvSpPr>
                  <p:nvPr/>
                </p:nvSpPr>
                <p:spPr bwMode="auto">
                  <a:xfrm flipH="1">
                    <a:off x="3480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375766" name="AutoShape 982"/>
                  <p:cNvCxnSpPr>
                    <a:cxnSpLocks noChangeShapeType="1"/>
                    <a:stCxn id="375760" idx="3"/>
                    <a:endCxn id="375747" idx="2"/>
                  </p:cNvCxnSpPr>
                  <p:nvPr/>
                </p:nvCxnSpPr>
                <p:spPr bwMode="auto">
                  <a:xfrm rot="10800000">
                    <a:off x="3338" y="2287"/>
                    <a:ext cx="26" cy="16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767" name="AutoShape 983"/>
                  <p:cNvCxnSpPr>
                    <a:cxnSpLocks noChangeShapeType="1"/>
                    <a:stCxn id="375761" idx="3"/>
                    <a:endCxn id="375747" idx="2"/>
                  </p:cNvCxnSpPr>
                  <p:nvPr/>
                </p:nvCxnSpPr>
                <p:spPr bwMode="auto">
                  <a:xfrm rot="10800000">
                    <a:off x="3338" y="2287"/>
                    <a:ext cx="26" cy="31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768" name="AutoShape 984"/>
                  <p:cNvCxnSpPr>
                    <a:cxnSpLocks noChangeShapeType="1"/>
                    <a:stCxn id="375756" idx="3"/>
                    <a:endCxn id="375762" idx="3"/>
                  </p:cNvCxnSpPr>
                  <p:nvPr/>
                </p:nvCxnSpPr>
                <p:spPr bwMode="auto">
                  <a:xfrm>
                    <a:off x="3440" y="2301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769" name="AutoShape 985"/>
                  <p:cNvCxnSpPr>
                    <a:cxnSpLocks noChangeShapeType="1"/>
                    <a:stCxn id="375757" idx="3"/>
                    <a:endCxn id="375763" idx="3"/>
                  </p:cNvCxnSpPr>
                  <p:nvPr/>
                </p:nvCxnSpPr>
                <p:spPr bwMode="auto">
                  <a:xfrm>
                    <a:off x="3440" y="2317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770" name="AutoShape 986"/>
                  <p:cNvCxnSpPr>
                    <a:cxnSpLocks noChangeShapeType="1"/>
                    <a:stCxn id="375758" idx="3"/>
                    <a:endCxn id="375764" idx="3"/>
                  </p:cNvCxnSpPr>
                  <p:nvPr/>
                </p:nvCxnSpPr>
                <p:spPr bwMode="auto">
                  <a:xfrm>
                    <a:off x="3440" y="2333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771" name="AutoShape 987"/>
                  <p:cNvCxnSpPr>
                    <a:cxnSpLocks noChangeShapeType="1"/>
                    <a:stCxn id="375759" idx="3"/>
                    <a:endCxn id="375765" idx="3"/>
                  </p:cNvCxnSpPr>
                  <p:nvPr/>
                </p:nvCxnSpPr>
                <p:spPr bwMode="auto">
                  <a:xfrm>
                    <a:off x="3440" y="2349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772" name="AutoShape 988"/>
                  <p:cNvCxnSpPr>
                    <a:cxnSpLocks noChangeShapeType="1"/>
                    <a:stCxn id="375754" idx="3"/>
                  </p:cNvCxnSpPr>
                  <p:nvPr/>
                </p:nvCxnSpPr>
                <p:spPr bwMode="auto">
                  <a:xfrm>
                    <a:off x="3615" y="2310"/>
                    <a:ext cx="10" cy="32"/>
                  </a:xfrm>
                  <a:prstGeom prst="bentConnector2">
                    <a:avLst/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773" name="AutoShape 989"/>
                  <p:cNvCxnSpPr>
                    <a:cxnSpLocks noChangeShapeType="1"/>
                    <a:stCxn id="375755" idx="3"/>
                  </p:cNvCxnSpPr>
                  <p:nvPr/>
                </p:nvCxnSpPr>
                <p:spPr bwMode="auto">
                  <a:xfrm>
                    <a:off x="3615" y="2326"/>
                    <a:ext cx="1" cy="28"/>
                  </a:xfrm>
                  <a:prstGeom prst="bentConnector4">
                    <a:avLst>
                      <a:gd name="adj1" fmla="val 0"/>
                      <a:gd name="adj2" fmla="val 100000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grpSp>
              <p:nvGrpSpPr>
                <p:cNvPr id="375774" name="Group 990"/>
                <p:cNvGrpSpPr>
                  <a:grpSpLocks/>
                </p:cNvGrpSpPr>
                <p:nvPr/>
              </p:nvGrpSpPr>
              <p:grpSpPr bwMode="auto">
                <a:xfrm>
                  <a:off x="4222" y="3274"/>
                  <a:ext cx="384" cy="159"/>
                  <a:chOff x="3193" y="2207"/>
                  <a:chExt cx="440" cy="183"/>
                </a:xfrm>
              </p:grpSpPr>
              <p:grpSp>
                <p:nvGrpSpPr>
                  <p:cNvPr id="375775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3193" y="2207"/>
                    <a:ext cx="145" cy="80"/>
                    <a:chOff x="2463" y="2256"/>
                    <a:chExt cx="348" cy="176"/>
                  </a:xfrm>
                </p:grpSpPr>
                <p:sp>
                  <p:nvSpPr>
                    <p:cNvPr id="375776" name="Freeform 992"/>
                    <p:cNvSpPr>
                      <a:spLocks/>
                    </p:cNvSpPr>
                    <p:nvPr/>
                  </p:nvSpPr>
                  <p:spPr bwMode="auto">
                    <a:xfrm>
                      <a:off x="2697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77" name="Freeform 993"/>
                    <p:cNvSpPr>
                      <a:spLocks/>
                    </p:cNvSpPr>
                    <p:nvPr/>
                  </p:nvSpPr>
                  <p:spPr bwMode="auto">
                    <a:xfrm>
                      <a:off x="2730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78" name="Freeform 994"/>
                    <p:cNvSpPr>
                      <a:spLocks/>
                    </p:cNvSpPr>
                    <p:nvPr/>
                  </p:nvSpPr>
                  <p:spPr bwMode="auto">
                    <a:xfrm>
                      <a:off x="2767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79" name="Freeform 995"/>
                    <p:cNvSpPr>
                      <a:spLocks/>
                    </p:cNvSpPr>
                    <p:nvPr/>
                  </p:nvSpPr>
                  <p:spPr bwMode="auto">
                    <a:xfrm>
                      <a:off x="2669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80" name="Freeform 996"/>
                    <p:cNvSpPr>
                      <a:spLocks/>
                    </p:cNvSpPr>
                    <p:nvPr/>
                  </p:nvSpPr>
                  <p:spPr bwMode="auto">
                    <a:xfrm flipH="1">
                      <a:off x="2541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81" name="Freeform 997"/>
                    <p:cNvSpPr>
                      <a:spLocks/>
                    </p:cNvSpPr>
                    <p:nvPr/>
                  </p:nvSpPr>
                  <p:spPr bwMode="auto">
                    <a:xfrm flipH="1">
                      <a:off x="2504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82" name="Freeform 998"/>
                    <p:cNvSpPr>
                      <a:spLocks/>
                    </p:cNvSpPr>
                    <p:nvPr/>
                  </p:nvSpPr>
                  <p:spPr bwMode="auto">
                    <a:xfrm flipH="1">
                      <a:off x="2463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83" name="Freeform 999"/>
                    <p:cNvSpPr>
                      <a:spLocks/>
                    </p:cNvSpPr>
                    <p:nvPr/>
                  </p:nvSpPr>
                  <p:spPr bwMode="auto">
                    <a:xfrm flipH="1">
                      <a:off x="2573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84" name="Freeform 1000"/>
                    <p:cNvSpPr>
                      <a:spLocks/>
                    </p:cNvSpPr>
                    <p:nvPr/>
                  </p:nvSpPr>
                  <p:spPr bwMode="auto">
                    <a:xfrm>
                      <a:off x="2632" y="2311"/>
                      <a:ext cx="179" cy="121"/>
                    </a:xfrm>
                    <a:custGeom>
                      <a:avLst/>
                      <a:gdLst>
                        <a:gd name="T0" fmla="*/ 0 w 1179"/>
                        <a:gd name="T1" fmla="*/ 0 h 862"/>
                        <a:gd name="T2" fmla="*/ 0 w 1179"/>
                        <a:gd name="T3" fmla="*/ 862 h 862"/>
                        <a:gd name="T4" fmla="*/ 1179 w 1179"/>
                        <a:gd name="T5" fmla="*/ 862 h 8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179" h="862">
                          <a:moveTo>
                            <a:pt x="0" y="0"/>
                          </a:moveTo>
                          <a:lnTo>
                            <a:pt x="0" y="862"/>
                          </a:lnTo>
                          <a:lnTo>
                            <a:pt x="1179" y="862"/>
                          </a:lnTo>
                        </a:path>
                      </a:pathLst>
                    </a:custGeom>
                    <a:noFill/>
                    <a:ln w="9525" cmpd="sng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85" name="Line 1001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604" y="2311"/>
                      <a:ext cx="28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86" name="Line 100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32" y="2311"/>
                      <a:ext cx="27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787" name="Oval 100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19" y="2291"/>
                      <a:ext cx="28" cy="28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375788" name="AutoShape 1004"/>
                  <p:cNvSpPr>
                    <a:spLocks noChangeArrowheads="1"/>
                  </p:cNvSpPr>
                  <p:nvPr/>
                </p:nvSpPr>
                <p:spPr bwMode="auto">
                  <a:xfrm>
                    <a:off x="3342" y="2250"/>
                    <a:ext cx="291" cy="140"/>
                  </a:xfrm>
                  <a:prstGeom prst="roundRect">
                    <a:avLst>
                      <a:gd name="adj" fmla="val 10417"/>
                    </a:avLst>
                  </a:prstGeom>
                  <a:solidFill>
                    <a:srgbClr val="D7E5D7"/>
                  </a:solidFill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89" name="AutoShape 1005"/>
                  <p:cNvSpPr>
                    <a:spLocks noChangeArrowheads="1"/>
                  </p:cNvSpPr>
                  <p:nvPr/>
                </p:nvSpPr>
                <p:spPr bwMode="auto">
                  <a:xfrm>
                    <a:off x="3376" y="2281"/>
                    <a:ext cx="50" cy="75"/>
                  </a:xfrm>
                  <a:prstGeom prst="roundRect">
                    <a:avLst>
                      <a:gd name="adj" fmla="val 34546"/>
                    </a:avLst>
                  </a:prstGeom>
                  <a:solidFill>
                    <a:schemeClr val="bg2"/>
                  </a:solidFill>
                  <a:ln w="9525">
                    <a:round/>
                    <a:headEnd/>
                    <a:tailEnd/>
                  </a:ln>
                  <a:effectLst/>
                  <a:scene3d>
                    <a:camera prst="legacyObliqueTop">
                      <a:rot lat="20099999" lon="1500000" rev="0"/>
                    </a:camera>
                    <a:lightRig rig="legacyHarsh3" dir="r"/>
                  </a:scene3d>
                  <a:sp3d extrusionH="23800"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90" name="Rectangle 1006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2279"/>
                    <a:ext cx="108" cy="88"/>
                  </a:xfrm>
                  <a:prstGeom prst="rect">
                    <a:avLst/>
                  </a:prstGeom>
                  <a:solidFill>
                    <a:schemeClr val="bg2"/>
                  </a:solidFill>
                  <a:ln w="9525">
                    <a:miter lim="800000"/>
                    <a:headEnd/>
                    <a:tailEnd/>
                  </a:ln>
                  <a:effectLst/>
                  <a:scene3d>
                    <a:camera prst="legacyObliqueTopRight"/>
                    <a:lightRig rig="legacyHarsh3" dir="r"/>
                  </a:scene3d>
                  <a:sp3d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91" name="Freeform 1007"/>
                  <p:cNvSpPr>
                    <a:spLocks/>
                  </p:cNvSpPr>
                  <p:nvPr/>
                </p:nvSpPr>
                <p:spPr bwMode="auto">
                  <a:xfrm>
                    <a:off x="3593" y="2302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92" name="Freeform 1008"/>
                  <p:cNvSpPr>
                    <a:spLocks/>
                  </p:cNvSpPr>
                  <p:nvPr/>
                </p:nvSpPr>
                <p:spPr bwMode="auto">
                  <a:xfrm>
                    <a:off x="3593" y="2318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93" name="Freeform 1009"/>
                  <p:cNvSpPr>
                    <a:spLocks/>
                  </p:cNvSpPr>
                  <p:nvPr/>
                </p:nvSpPr>
                <p:spPr bwMode="auto">
                  <a:xfrm>
                    <a:off x="3418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94" name="Freeform 1010"/>
                  <p:cNvSpPr>
                    <a:spLocks/>
                  </p:cNvSpPr>
                  <p:nvPr/>
                </p:nvSpPr>
                <p:spPr bwMode="auto">
                  <a:xfrm>
                    <a:off x="3418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95" name="Freeform 1011"/>
                  <p:cNvSpPr>
                    <a:spLocks/>
                  </p:cNvSpPr>
                  <p:nvPr/>
                </p:nvSpPr>
                <p:spPr bwMode="auto">
                  <a:xfrm>
                    <a:off x="3418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96" name="Freeform 1012"/>
                  <p:cNvSpPr>
                    <a:spLocks/>
                  </p:cNvSpPr>
                  <p:nvPr/>
                </p:nvSpPr>
                <p:spPr bwMode="auto">
                  <a:xfrm>
                    <a:off x="3418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97" name="Freeform 1013"/>
                  <p:cNvSpPr>
                    <a:spLocks/>
                  </p:cNvSpPr>
                  <p:nvPr/>
                </p:nvSpPr>
                <p:spPr bwMode="auto">
                  <a:xfrm flipH="1">
                    <a:off x="3364" y="2294"/>
                    <a:ext cx="22" cy="9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98" name="Freeform 1014"/>
                  <p:cNvSpPr>
                    <a:spLocks/>
                  </p:cNvSpPr>
                  <p:nvPr/>
                </p:nvSpPr>
                <p:spPr bwMode="auto">
                  <a:xfrm flipH="1">
                    <a:off x="3364" y="2310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799" name="Freeform 1015"/>
                  <p:cNvSpPr>
                    <a:spLocks/>
                  </p:cNvSpPr>
                  <p:nvPr/>
                </p:nvSpPr>
                <p:spPr bwMode="auto">
                  <a:xfrm flipH="1">
                    <a:off x="3480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00" name="Freeform 1016"/>
                  <p:cNvSpPr>
                    <a:spLocks/>
                  </p:cNvSpPr>
                  <p:nvPr/>
                </p:nvSpPr>
                <p:spPr bwMode="auto">
                  <a:xfrm flipH="1">
                    <a:off x="3480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01" name="Freeform 1017"/>
                  <p:cNvSpPr>
                    <a:spLocks/>
                  </p:cNvSpPr>
                  <p:nvPr/>
                </p:nvSpPr>
                <p:spPr bwMode="auto">
                  <a:xfrm flipH="1">
                    <a:off x="3480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02" name="Freeform 1018"/>
                  <p:cNvSpPr>
                    <a:spLocks/>
                  </p:cNvSpPr>
                  <p:nvPr/>
                </p:nvSpPr>
                <p:spPr bwMode="auto">
                  <a:xfrm flipH="1">
                    <a:off x="3480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375803" name="AutoShape 1019"/>
                  <p:cNvCxnSpPr>
                    <a:cxnSpLocks noChangeShapeType="1"/>
                    <a:stCxn id="375797" idx="3"/>
                    <a:endCxn id="375784" idx="2"/>
                  </p:cNvCxnSpPr>
                  <p:nvPr/>
                </p:nvCxnSpPr>
                <p:spPr bwMode="auto">
                  <a:xfrm rot="10800000">
                    <a:off x="3338" y="2287"/>
                    <a:ext cx="26" cy="16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04" name="AutoShape 1020"/>
                  <p:cNvCxnSpPr>
                    <a:cxnSpLocks noChangeShapeType="1"/>
                    <a:stCxn id="375798" idx="3"/>
                    <a:endCxn id="375784" idx="2"/>
                  </p:cNvCxnSpPr>
                  <p:nvPr/>
                </p:nvCxnSpPr>
                <p:spPr bwMode="auto">
                  <a:xfrm rot="10800000">
                    <a:off x="3338" y="2287"/>
                    <a:ext cx="26" cy="31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05" name="AutoShape 1021"/>
                  <p:cNvCxnSpPr>
                    <a:cxnSpLocks noChangeShapeType="1"/>
                    <a:stCxn id="375793" idx="3"/>
                    <a:endCxn id="375799" idx="3"/>
                  </p:cNvCxnSpPr>
                  <p:nvPr/>
                </p:nvCxnSpPr>
                <p:spPr bwMode="auto">
                  <a:xfrm>
                    <a:off x="3440" y="2301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06" name="AutoShape 1022"/>
                  <p:cNvCxnSpPr>
                    <a:cxnSpLocks noChangeShapeType="1"/>
                    <a:stCxn id="375794" idx="3"/>
                    <a:endCxn id="375800" idx="3"/>
                  </p:cNvCxnSpPr>
                  <p:nvPr/>
                </p:nvCxnSpPr>
                <p:spPr bwMode="auto">
                  <a:xfrm>
                    <a:off x="3440" y="2317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07" name="AutoShape 1023"/>
                  <p:cNvCxnSpPr>
                    <a:cxnSpLocks noChangeShapeType="1"/>
                    <a:stCxn id="375795" idx="3"/>
                    <a:endCxn id="375801" idx="3"/>
                  </p:cNvCxnSpPr>
                  <p:nvPr/>
                </p:nvCxnSpPr>
                <p:spPr bwMode="auto">
                  <a:xfrm>
                    <a:off x="3440" y="2333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08" name="AutoShape 1024"/>
                  <p:cNvCxnSpPr>
                    <a:cxnSpLocks noChangeShapeType="1"/>
                    <a:stCxn id="375796" idx="3"/>
                    <a:endCxn id="375802" idx="3"/>
                  </p:cNvCxnSpPr>
                  <p:nvPr/>
                </p:nvCxnSpPr>
                <p:spPr bwMode="auto">
                  <a:xfrm>
                    <a:off x="3440" y="2349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09" name="AutoShape 1025"/>
                  <p:cNvCxnSpPr>
                    <a:cxnSpLocks noChangeShapeType="1"/>
                    <a:stCxn id="375791" idx="3"/>
                  </p:cNvCxnSpPr>
                  <p:nvPr/>
                </p:nvCxnSpPr>
                <p:spPr bwMode="auto">
                  <a:xfrm>
                    <a:off x="3615" y="2310"/>
                    <a:ext cx="10" cy="32"/>
                  </a:xfrm>
                  <a:prstGeom prst="bentConnector2">
                    <a:avLst/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10" name="AutoShape 1026"/>
                  <p:cNvCxnSpPr>
                    <a:cxnSpLocks noChangeShapeType="1"/>
                    <a:stCxn id="375792" idx="3"/>
                  </p:cNvCxnSpPr>
                  <p:nvPr/>
                </p:nvCxnSpPr>
                <p:spPr bwMode="auto">
                  <a:xfrm>
                    <a:off x="3615" y="2326"/>
                    <a:ext cx="1" cy="28"/>
                  </a:xfrm>
                  <a:prstGeom prst="bentConnector4">
                    <a:avLst>
                      <a:gd name="adj1" fmla="val 0"/>
                      <a:gd name="adj2" fmla="val 100000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grpSp>
              <p:nvGrpSpPr>
                <p:cNvPr id="375811" name="Group 1027"/>
                <p:cNvGrpSpPr>
                  <a:grpSpLocks/>
                </p:cNvGrpSpPr>
                <p:nvPr/>
              </p:nvGrpSpPr>
              <p:grpSpPr bwMode="auto">
                <a:xfrm>
                  <a:off x="5007" y="2916"/>
                  <a:ext cx="384" cy="159"/>
                  <a:chOff x="3193" y="2207"/>
                  <a:chExt cx="440" cy="183"/>
                </a:xfrm>
              </p:grpSpPr>
              <p:grpSp>
                <p:nvGrpSpPr>
                  <p:cNvPr id="375812" name="Group 1028"/>
                  <p:cNvGrpSpPr>
                    <a:grpSpLocks/>
                  </p:cNvGrpSpPr>
                  <p:nvPr/>
                </p:nvGrpSpPr>
                <p:grpSpPr bwMode="auto">
                  <a:xfrm>
                    <a:off x="3193" y="2207"/>
                    <a:ext cx="145" cy="80"/>
                    <a:chOff x="2463" y="2256"/>
                    <a:chExt cx="348" cy="176"/>
                  </a:xfrm>
                </p:grpSpPr>
                <p:sp>
                  <p:nvSpPr>
                    <p:cNvPr id="375813" name="Freeform 1029"/>
                    <p:cNvSpPr>
                      <a:spLocks/>
                    </p:cNvSpPr>
                    <p:nvPr/>
                  </p:nvSpPr>
                  <p:spPr bwMode="auto">
                    <a:xfrm>
                      <a:off x="2697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14" name="Freeform 1030"/>
                    <p:cNvSpPr>
                      <a:spLocks/>
                    </p:cNvSpPr>
                    <p:nvPr/>
                  </p:nvSpPr>
                  <p:spPr bwMode="auto">
                    <a:xfrm>
                      <a:off x="2730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15" name="Freeform 1031"/>
                    <p:cNvSpPr>
                      <a:spLocks/>
                    </p:cNvSpPr>
                    <p:nvPr/>
                  </p:nvSpPr>
                  <p:spPr bwMode="auto">
                    <a:xfrm>
                      <a:off x="2767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16" name="Freeform 1032"/>
                    <p:cNvSpPr>
                      <a:spLocks/>
                    </p:cNvSpPr>
                    <p:nvPr/>
                  </p:nvSpPr>
                  <p:spPr bwMode="auto">
                    <a:xfrm>
                      <a:off x="2669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17" name="Freeform 1033"/>
                    <p:cNvSpPr>
                      <a:spLocks/>
                    </p:cNvSpPr>
                    <p:nvPr/>
                  </p:nvSpPr>
                  <p:spPr bwMode="auto">
                    <a:xfrm flipH="1">
                      <a:off x="2541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18" name="Freeform 1034"/>
                    <p:cNvSpPr>
                      <a:spLocks/>
                    </p:cNvSpPr>
                    <p:nvPr/>
                  </p:nvSpPr>
                  <p:spPr bwMode="auto">
                    <a:xfrm flipH="1">
                      <a:off x="2504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19" name="Freeform 1035"/>
                    <p:cNvSpPr>
                      <a:spLocks/>
                    </p:cNvSpPr>
                    <p:nvPr/>
                  </p:nvSpPr>
                  <p:spPr bwMode="auto">
                    <a:xfrm flipH="1">
                      <a:off x="2463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20" name="Freeform 1036"/>
                    <p:cNvSpPr>
                      <a:spLocks/>
                    </p:cNvSpPr>
                    <p:nvPr/>
                  </p:nvSpPr>
                  <p:spPr bwMode="auto">
                    <a:xfrm flipH="1">
                      <a:off x="2573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21" name="Freeform 1037"/>
                    <p:cNvSpPr>
                      <a:spLocks/>
                    </p:cNvSpPr>
                    <p:nvPr/>
                  </p:nvSpPr>
                  <p:spPr bwMode="auto">
                    <a:xfrm>
                      <a:off x="2632" y="2311"/>
                      <a:ext cx="179" cy="121"/>
                    </a:xfrm>
                    <a:custGeom>
                      <a:avLst/>
                      <a:gdLst>
                        <a:gd name="T0" fmla="*/ 0 w 1179"/>
                        <a:gd name="T1" fmla="*/ 0 h 862"/>
                        <a:gd name="T2" fmla="*/ 0 w 1179"/>
                        <a:gd name="T3" fmla="*/ 862 h 862"/>
                        <a:gd name="T4" fmla="*/ 1179 w 1179"/>
                        <a:gd name="T5" fmla="*/ 862 h 8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179" h="862">
                          <a:moveTo>
                            <a:pt x="0" y="0"/>
                          </a:moveTo>
                          <a:lnTo>
                            <a:pt x="0" y="862"/>
                          </a:lnTo>
                          <a:lnTo>
                            <a:pt x="1179" y="862"/>
                          </a:lnTo>
                        </a:path>
                      </a:pathLst>
                    </a:custGeom>
                    <a:noFill/>
                    <a:ln w="9525" cmpd="sng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22" name="Line 1038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604" y="2311"/>
                      <a:ext cx="28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23" name="Line 103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32" y="2311"/>
                      <a:ext cx="27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24" name="Oval 10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19" y="2291"/>
                      <a:ext cx="28" cy="28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375825" name="AutoShape 1041"/>
                  <p:cNvSpPr>
                    <a:spLocks noChangeArrowheads="1"/>
                  </p:cNvSpPr>
                  <p:nvPr/>
                </p:nvSpPr>
                <p:spPr bwMode="auto">
                  <a:xfrm>
                    <a:off x="3342" y="2250"/>
                    <a:ext cx="291" cy="140"/>
                  </a:xfrm>
                  <a:prstGeom prst="roundRect">
                    <a:avLst>
                      <a:gd name="adj" fmla="val 10417"/>
                    </a:avLst>
                  </a:prstGeom>
                  <a:solidFill>
                    <a:srgbClr val="D7E5D7"/>
                  </a:solidFill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26" name="AutoShape 1042"/>
                  <p:cNvSpPr>
                    <a:spLocks noChangeArrowheads="1"/>
                  </p:cNvSpPr>
                  <p:nvPr/>
                </p:nvSpPr>
                <p:spPr bwMode="auto">
                  <a:xfrm>
                    <a:off x="3376" y="2281"/>
                    <a:ext cx="50" cy="75"/>
                  </a:xfrm>
                  <a:prstGeom prst="roundRect">
                    <a:avLst>
                      <a:gd name="adj" fmla="val 34546"/>
                    </a:avLst>
                  </a:prstGeom>
                  <a:solidFill>
                    <a:schemeClr val="bg2"/>
                  </a:solidFill>
                  <a:ln w="9525">
                    <a:round/>
                    <a:headEnd/>
                    <a:tailEnd/>
                  </a:ln>
                  <a:effectLst/>
                  <a:scene3d>
                    <a:camera prst="legacyObliqueTop">
                      <a:rot lat="20099999" lon="1500000" rev="0"/>
                    </a:camera>
                    <a:lightRig rig="legacyHarsh3" dir="r"/>
                  </a:scene3d>
                  <a:sp3d extrusionH="23800"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27" name="Rectangle 1043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2279"/>
                    <a:ext cx="108" cy="88"/>
                  </a:xfrm>
                  <a:prstGeom prst="rect">
                    <a:avLst/>
                  </a:prstGeom>
                  <a:solidFill>
                    <a:schemeClr val="bg2"/>
                  </a:solidFill>
                  <a:ln w="9525">
                    <a:miter lim="800000"/>
                    <a:headEnd/>
                    <a:tailEnd/>
                  </a:ln>
                  <a:effectLst/>
                  <a:scene3d>
                    <a:camera prst="legacyObliqueTopRight"/>
                    <a:lightRig rig="legacyHarsh3" dir="r"/>
                  </a:scene3d>
                  <a:sp3d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28" name="Freeform 1044"/>
                  <p:cNvSpPr>
                    <a:spLocks/>
                  </p:cNvSpPr>
                  <p:nvPr/>
                </p:nvSpPr>
                <p:spPr bwMode="auto">
                  <a:xfrm>
                    <a:off x="3593" y="2302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29" name="Freeform 1045"/>
                  <p:cNvSpPr>
                    <a:spLocks/>
                  </p:cNvSpPr>
                  <p:nvPr/>
                </p:nvSpPr>
                <p:spPr bwMode="auto">
                  <a:xfrm>
                    <a:off x="3593" y="2318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30" name="Freeform 1046"/>
                  <p:cNvSpPr>
                    <a:spLocks/>
                  </p:cNvSpPr>
                  <p:nvPr/>
                </p:nvSpPr>
                <p:spPr bwMode="auto">
                  <a:xfrm>
                    <a:off x="3418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31" name="Freeform 1047"/>
                  <p:cNvSpPr>
                    <a:spLocks/>
                  </p:cNvSpPr>
                  <p:nvPr/>
                </p:nvSpPr>
                <p:spPr bwMode="auto">
                  <a:xfrm>
                    <a:off x="3418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32" name="Freeform 1048"/>
                  <p:cNvSpPr>
                    <a:spLocks/>
                  </p:cNvSpPr>
                  <p:nvPr/>
                </p:nvSpPr>
                <p:spPr bwMode="auto">
                  <a:xfrm>
                    <a:off x="3418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33" name="Freeform 1049"/>
                  <p:cNvSpPr>
                    <a:spLocks/>
                  </p:cNvSpPr>
                  <p:nvPr/>
                </p:nvSpPr>
                <p:spPr bwMode="auto">
                  <a:xfrm>
                    <a:off x="3418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34" name="Freeform 1050"/>
                  <p:cNvSpPr>
                    <a:spLocks/>
                  </p:cNvSpPr>
                  <p:nvPr/>
                </p:nvSpPr>
                <p:spPr bwMode="auto">
                  <a:xfrm flipH="1">
                    <a:off x="3364" y="2294"/>
                    <a:ext cx="22" cy="9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35" name="Freeform 1051"/>
                  <p:cNvSpPr>
                    <a:spLocks/>
                  </p:cNvSpPr>
                  <p:nvPr/>
                </p:nvSpPr>
                <p:spPr bwMode="auto">
                  <a:xfrm flipH="1">
                    <a:off x="3364" y="2310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36" name="Freeform 1052"/>
                  <p:cNvSpPr>
                    <a:spLocks/>
                  </p:cNvSpPr>
                  <p:nvPr/>
                </p:nvSpPr>
                <p:spPr bwMode="auto">
                  <a:xfrm flipH="1">
                    <a:off x="3480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37" name="Freeform 1053"/>
                  <p:cNvSpPr>
                    <a:spLocks/>
                  </p:cNvSpPr>
                  <p:nvPr/>
                </p:nvSpPr>
                <p:spPr bwMode="auto">
                  <a:xfrm flipH="1">
                    <a:off x="3480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38" name="Freeform 1054"/>
                  <p:cNvSpPr>
                    <a:spLocks/>
                  </p:cNvSpPr>
                  <p:nvPr/>
                </p:nvSpPr>
                <p:spPr bwMode="auto">
                  <a:xfrm flipH="1">
                    <a:off x="3480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39" name="Freeform 1055"/>
                  <p:cNvSpPr>
                    <a:spLocks/>
                  </p:cNvSpPr>
                  <p:nvPr/>
                </p:nvSpPr>
                <p:spPr bwMode="auto">
                  <a:xfrm flipH="1">
                    <a:off x="3480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375840" name="AutoShape 1056"/>
                  <p:cNvCxnSpPr>
                    <a:cxnSpLocks noChangeShapeType="1"/>
                    <a:stCxn id="375834" idx="3"/>
                    <a:endCxn id="375821" idx="2"/>
                  </p:cNvCxnSpPr>
                  <p:nvPr/>
                </p:nvCxnSpPr>
                <p:spPr bwMode="auto">
                  <a:xfrm rot="10800000">
                    <a:off x="3338" y="2287"/>
                    <a:ext cx="26" cy="16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41" name="AutoShape 1057"/>
                  <p:cNvCxnSpPr>
                    <a:cxnSpLocks noChangeShapeType="1"/>
                    <a:stCxn id="375835" idx="3"/>
                    <a:endCxn id="375821" idx="2"/>
                  </p:cNvCxnSpPr>
                  <p:nvPr/>
                </p:nvCxnSpPr>
                <p:spPr bwMode="auto">
                  <a:xfrm rot="10800000">
                    <a:off x="3338" y="2287"/>
                    <a:ext cx="26" cy="31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42" name="AutoShape 1058"/>
                  <p:cNvCxnSpPr>
                    <a:cxnSpLocks noChangeShapeType="1"/>
                    <a:stCxn id="375830" idx="3"/>
                    <a:endCxn id="375836" idx="3"/>
                  </p:cNvCxnSpPr>
                  <p:nvPr/>
                </p:nvCxnSpPr>
                <p:spPr bwMode="auto">
                  <a:xfrm>
                    <a:off x="3440" y="2301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43" name="AutoShape 1059"/>
                  <p:cNvCxnSpPr>
                    <a:cxnSpLocks noChangeShapeType="1"/>
                    <a:stCxn id="375831" idx="3"/>
                    <a:endCxn id="375837" idx="3"/>
                  </p:cNvCxnSpPr>
                  <p:nvPr/>
                </p:nvCxnSpPr>
                <p:spPr bwMode="auto">
                  <a:xfrm>
                    <a:off x="3440" y="2317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44" name="AutoShape 1060"/>
                  <p:cNvCxnSpPr>
                    <a:cxnSpLocks noChangeShapeType="1"/>
                    <a:stCxn id="375832" idx="3"/>
                    <a:endCxn id="375838" idx="3"/>
                  </p:cNvCxnSpPr>
                  <p:nvPr/>
                </p:nvCxnSpPr>
                <p:spPr bwMode="auto">
                  <a:xfrm>
                    <a:off x="3440" y="2333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45" name="AutoShape 1061"/>
                  <p:cNvCxnSpPr>
                    <a:cxnSpLocks noChangeShapeType="1"/>
                    <a:stCxn id="375833" idx="3"/>
                    <a:endCxn id="375839" idx="3"/>
                  </p:cNvCxnSpPr>
                  <p:nvPr/>
                </p:nvCxnSpPr>
                <p:spPr bwMode="auto">
                  <a:xfrm>
                    <a:off x="3440" y="2349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46" name="AutoShape 1062"/>
                  <p:cNvCxnSpPr>
                    <a:cxnSpLocks noChangeShapeType="1"/>
                    <a:stCxn id="375828" idx="3"/>
                  </p:cNvCxnSpPr>
                  <p:nvPr/>
                </p:nvCxnSpPr>
                <p:spPr bwMode="auto">
                  <a:xfrm>
                    <a:off x="3615" y="2310"/>
                    <a:ext cx="10" cy="32"/>
                  </a:xfrm>
                  <a:prstGeom prst="bentConnector2">
                    <a:avLst/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47" name="AutoShape 1063"/>
                  <p:cNvCxnSpPr>
                    <a:cxnSpLocks noChangeShapeType="1"/>
                    <a:stCxn id="375829" idx="3"/>
                  </p:cNvCxnSpPr>
                  <p:nvPr/>
                </p:nvCxnSpPr>
                <p:spPr bwMode="auto">
                  <a:xfrm>
                    <a:off x="3615" y="2326"/>
                    <a:ext cx="1" cy="28"/>
                  </a:xfrm>
                  <a:prstGeom prst="bentConnector4">
                    <a:avLst>
                      <a:gd name="adj1" fmla="val 0"/>
                      <a:gd name="adj2" fmla="val 100000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grpSp>
              <p:nvGrpSpPr>
                <p:cNvPr id="375848" name="Group 1064"/>
                <p:cNvGrpSpPr>
                  <a:grpSpLocks/>
                </p:cNvGrpSpPr>
                <p:nvPr/>
              </p:nvGrpSpPr>
              <p:grpSpPr bwMode="auto">
                <a:xfrm>
                  <a:off x="4084" y="2915"/>
                  <a:ext cx="384" cy="159"/>
                  <a:chOff x="3193" y="2207"/>
                  <a:chExt cx="440" cy="183"/>
                </a:xfrm>
              </p:grpSpPr>
              <p:grpSp>
                <p:nvGrpSpPr>
                  <p:cNvPr id="375849" name="Group 1065"/>
                  <p:cNvGrpSpPr>
                    <a:grpSpLocks/>
                  </p:cNvGrpSpPr>
                  <p:nvPr/>
                </p:nvGrpSpPr>
                <p:grpSpPr bwMode="auto">
                  <a:xfrm>
                    <a:off x="3193" y="2207"/>
                    <a:ext cx="145" cy="80"/>
                    <a:chOff x="2463" y="2256"/>
                    <a:chExt cx="348" cy="176"/>
                  </a:xfrm>
                </p:grpSpPr>
                <p:sp>
                  <p:nvSpPr>
                    <p:cNvPr id="375850" name="Freeform 1066"/>
                    <p:cNvSpPr>
                      <a:spLocks/>
                    </p:cNvSpPr>
                    <p:nvPr/>
                  </p:nvSpPr>
                  <p:spPr bwMode="auto">
                    <a:xfrm>
                      <a:off x="2697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51" name="Freeform 1067"/>
                    <p:cNvSpPr>
                      <a:spLocks/>
                    </p:cNvSpPr>
                    <p:nvPr/>
                  </p:nvSpPr>
                  <p:spPr bwMode="auto">
                    <a:xfrm>
                      <a:off x="2730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52" name="Freeform 1068"/>
                    <p:cNvSpPr>
                      <a:spLocks/>
                    </p:cNvSpPr>
                    <p:nvPr/>
                  </p:nvSpPr>
                  <p:spPr bwMode="auto">
                    <a:xfrm>
                      <a:off x="2767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53" name="Freeform 1069"/>
                    <p:cNvSpPr>
                      <a:spLocks/>
                    </p:cNvSpPr>
                    <p:nvPr/>
                  </p:nvSpPr>
                  <p:spPr bwMode="auto">
                    <a:xfrm>
                      <a:off x="2669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54" name="Freeform 1070"/>
                    <p:cNvSpPr>
                      <a:spLocks/>
                    </p:cNvSpPr>
                    <p:nvPr/>
                  </p:nvSpPr>
                  <p:spPr bwMode="auto">
                    <a:xfrm flipH="1">
                      <a:off x="2541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55" name="Freeform 1071"/>
                    <p:cNvSpPr>
                      <a:spLocks/>
                    </p:cNvSpPr>
                    <p:nvPr/>
                  </p:nvSpPr>
                  <p:spPr bwMode="auto">
                    <a:xfrm flipH="1">
                      <a:off x="2504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56" name="Freeform 1072"/>
                    <p:cNvSpPr>
                      <a:spLocks/>
                    </p:cNvSpPr>
                    <p:nvPr/>
                  </p:nvSpPr>
                  <p:spPr bwMode="auto">
                    <a:xfrm flipH="1">
                      <a:off x="2463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57" name="Freeform 1073"/>
                    <p:cNvSpPr>
                      <a:spLocks/>
                    </p:cNvSpPr>
                    <p:nvPr/>
                  </p:nvSpPr>
                  <p:spPr bwMode="auto">
                    <a:xfrm flipH="1">
                      <a:off x="2573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58" name="Freeform 1074"/>
                    <p:cNvSpPr>
                      <a:spLocks/>
                    </p:cNvSpPr>
                    <p:nvPr/>
                  </p:nvSpPr>
                  <p:spPr bwMode="auto">
                    <a:xfrm>
                      <a:off x="2632" y="2311"/>
                      <a:ext cx="179" cy="121"/>
                    </a:xfrm>
                    <a:custGeom>
                      <a:avLst/>
                      <a:gdLst>
                        <a:gd name="T0" fmla="*/ 0 w 1179"/>
                        <a:gd name="T1" fmla="*/ 0 h 862"/>
                        <a:gd name="T2" fmla="*/ 0 w 1179"/>
                        <a:gd name="T3" fmla="*/ 862 h 862"/>
                        <a:gd name="T4" fmla="*/ 1179 w 1179"/>
                        <a:gd name="T5" fmla="*/ 862 h 8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179" h="862">
                          <a:moveTo>
                            <a:pt x="0" y="0"/>
                          </a:moveTo>
                          <a:lnTo>
                            <a:pt x="0" y="862"/>
                          </a:lnTo>
                          <a:lnTo>
                            <a:pt x="1179" y="862"/>
                          </a:lnTo>
                        </a:path>
                      </a:pathLst>
                    </a:custGeom>
                    <a:noFill/>
                    <a:ln w="9525" cmpd="sng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59" name="Line 1075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604" y="2311"/>
                      <a:ext cx="28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60" name="Line 107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32" y="2311"/>
                      <a:ext cx="27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61" name="Oval 107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19" y="2291"/>
                      <a:ext cx="28" cy="28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375862" name="AutoShape 1078"/>
                  <p:cNvSpPr>
                    <a:spLocks noChangeArrowheads="1"/>
                  </p:cNvSpPr>
                  <p:nvPr/>
                </p:nvSpPr>
                <p:spPr bwMode="auto">
                  <a:xfrm>
                    <a:off x="3342" y="2250"/>
                    <a:ext cx="291" cy="140"/>
                  </a:xfrm>
                  <a:prstGeom prst="roundRect">
                    <a:avLst>
                      <a:gd name="adj" fmla="val 10417"/>
                    </a:avLst>
                  </a:prstGeom>
                  <a:solidFill>
                    <a:srgbClr val="D7E5D7"/>
                  </a:solidFill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63" name="AutoShape 1079"/>
                  <p:cNvSpPr>
                    <a:spLocks noChangeArrowheads="1"/>
                  </p:cNvSpPr>
                  <p:nvPr/>
                </p:nvSpPr>
                <p:spPr bwMode="auto">
                  <a:xfrm>
                    <a:off x="3376" y="2281"/>
                    <a:ext cx="50" cy="75"/>
                  </a:xfrm>
                  <a:prstGeom prst="roundRect">
                    <a:avLst>
                      <a:gd name="adj" fmla="val 34546"/>
                    </a:avLst>
                  </a:prstGeom>
                  <a:solidFill>
                    <a:schemeClr val="bg2"/>
                  </a:solidFill>
                  <a:ln w="9525">
                    <a:round/>
                    <a:headEnd/>
                    <a:tailEnd/>
                  </a:ln>
                  <a:effectLst/>
                  <a:scene3d>
                    <a:camera prst="legacyObliqueTop">
                      <a:rot lat="20099999" lon="1500000" rev="0"/>
                    </a:camera>
                    <a:lightRig rig="legacyHarsh3" dir="r"/>
                  </a:scene3d>
                  <a:sp3d extrusionH="23800"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64" name="Rectangle 1080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2279"/>
                    <a:ext cx="108" cy="88"/>
                  </a:xfrm>
                  <a:prstGeom prst="rect">
                    <a:avLst/>
                  </a:prstGeom>
                  <a:solidFill>
                    <a:schemeClr val="bg2"/>
                  </a:solidFill>
                  <a:ln w="9525">
                    <a:miter lim="800000"/>
                    <a:headEnd/>
                    <a:tailEnd/>
                  </a:ln>
                  <a:effectLst/>
                  <a:scene3d>
                    <a:camera prst="legacyObliqueTopRight"/>
                    <a:lightRig rig="legacyHarsh3" dir="r"/>
                  </a:scene3d>
                  <a:sp3d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65" name="Freeform 1081"/>
                  <p:cNvSpPr>
                    <a:spLocks/>
                  </p:cNvSpPr>
                  <p:nvPr/>
                </p:nvSpPr>
                <p:spPr bwMode="auto">
                  <a:xfrm>
                    <a:off x="3593" y="2302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66" name="Freeform 1082"/>
                  <p:cNvSpPr>
                    <a:spLocks/>
                  </p:cNvSpPr>
                  <p:nvPr/>
                </p:nvSpPr>
                <p:spPr bwMode="auto">
                  <a:xfrm>
                    <a:off x="3593" y="2318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67" name="Freeform 1083"/>
                  <p:cNvSpPr>
                    <a:spLocks/>
                  </p:cNvSpPr>
                  <p:nvPr/>
                </p:nvSpPr>
                <p:spPr bwMode="auto">
                  <a:xfrm>
                    <a:off x="3418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68" name="Freeform 1084"/>
                  <p:cNvSpPr>
                    <a:spLocks/>
                  </p:cNvSpPr>
                  <p:nvPr/>
                </p:nvSpPr>
                <p:spPr bwMode="auto">
                  <a:xfrm>
                    <a:off x="3418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69" name="Freeform 1085"/>
                  <p:cNvSpPr>
                    <a:spLocks/>
                  </p:cNvSpPr>
                  <p:nvPr/>
                </p:nvSpPr>
                <p:spPr bwMode="auto">
                  <a:xfrm>
                    <a:off x="3418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70" name="Freeform 1086"/>
                  <p:cNvSpPr>
                    <a:spLocks/>
                  </p:cNvSpPr>
                  <p:nvPr/>
                </p:nvSpPr>
                <p:spPr bwMode="auto">
                  <a:xfrm>
                    <a:off x="3418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71" name="Freeform 1087"/>
                  <p:cNvSpPr>
                    <a:spLocks/>
                  </p:cNvSpPr>
                  <p:nvPr/>
                </p:nvSpPr>
                <p:spPr bwMode="auto">
                  <a:xfrm flipH="1">
                    <a:off x="3364" y="2294"/>
                    <a:ext cx="22" cy="9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72" name="Freeform 1088"/>
                  <p:cNvSpPr>
                    <a:spLocks/>
                  </p:cNvSpPr>
                  <p:nvPr/>
                </p:nvSpPr>
                <p:spPr bwMode="auto">
                  <a:xfrm flipH="1">
                    <a:off x="3364" y="2310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73" name="Freeform 1089"/>
                  <p:cNvSpPr>
                    <a:spLocks/>
                  </p:cNvSpPr>
                  <p:nvPr/>
                </p:nvSpPr>
                <p:spPr bwMode="auto">
                  <a:xfrm flipH="1">
                    <a:off x="3480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74" name="Freeform 1090"/>
                  <p:cNvSpPr>
                    <a:spLocks/>
                  </p:cNvSpPr>
                  <p:nvPr/>
                </p:nvSpPr>
                <p:spPr bwMode="auto">
                  <a:xfrm flipH="1">
                    <a:off x="3480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75" name="Freeform 1091"/>
                  <p:cNvSpPr>
                    <a:spLocks/>
                  </p:cNvSpPr>
                  <p:nvPr/>
                </p:nvSpPr>
                <p:spPr bwMode="auto">
                  <a:xfrm flipH="1">
                    <a:off x="3480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876" name="Freeform 1092"/>
                  <p:cNvSpPr>
                    <a:spLocks/>
                  </p:cNvSpPr>
                  <p:nvPr/>
                </p:nvSpPr>
                <p:spPr bwMode="auto">
                  <a:xfrm flipH="1">
                    <a:off x="3480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375877" name="AutoShape 1093"/>
                  <p:cNvCxnSpPr>
                    <a:cxnSpLocks noChangeShapeType="1"/>
                    <a:stCxn id="375871" idx="3"/>
                    <a:endCxn id="375858" idx="2"/>
                  </p:cNvCxnSpPr>
                  <p:nvPr/>
                </p:nvCxnSpPr>
                <p:spPr bwMode="auto">
                  <a:xfrm rot="10800000">
                    <a:off x="3338" y="2287"/>
                    <a:ext cx="26" cy="16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78" name="AutoShape 1094"/>
                  <p:cNvCxnSpPr>
                    <a:cxnSpLocks noChangeShapeType="1"/>
                    <a:stCxn id="375872" idx="3"/>
                    <a:endCxn id="375858" idx="2"/>
                  </p:cNvCxnSpPr>
                  <p:nvPr/>
                </p:nvCxnSpPr>
                <p:spPr bwMode="auto">
                  <a:xfrm rot="10800000">
                    <a:off x="3338" y="2287"/>
                    <a:ext cx="26" cy="31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79" name="AutoShape 1095"/>
                  <p:cNvCxnSpPr>
                    <a:cxnSpLocks noChangeShapeType="1"/>
                    <a:stCxn id="375867" idx="3"/>
                    <a:endCxn id="375873" idx="3"/>
                  </p:cNvCxnSpPr>
                  <p:nvPr/>
                </p:nvCxnSpPr>
                <p:spPr bwMode="auto">
                  <a:xfrm>
                    <a:off x="3440" y="2301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80" name="AutoShape 1096"/>
                  <p:cNvCxnSpPr>
                    <a:cxnSpLocks noChangeShapeType="1"/>
                    <a:stCxn id="375868" idx="3"/>
                    <a:endCxn id="375874" idx="3"/>
                  </p:cNvCxnSpPr>
                  <p:nvPr/>
                </p:nvCxnSpPr>
                <p:spPr bwMode="auto">
                  <a:xfrm>
                    <a:off x="3440" y="2317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81" name="AutoShape 1097"/>
                  <p:cNvCxnSpPr>
                    <a:cxnSpLocks noChangeShapeType="1"/>
                    <a:stCxn id="375869" idx="3"/>
                    <a:endCxn id="375875" idx="3"/>
                  </p:cNvCxnSpPr>
                  <p:nvPr/>
                </p:nvCxnSpPr>
                <p:spPr bwMode="auto">
                  <a:xfrm>
                    <a:off x="3440" y="2333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82" name="AutoShape 1098"/>
                  <p:cNvCxnSpPr>
                    <a:cxnSpLocks noChangeShapeType="1"/>
                    <a:stCxn id="375870" idx="3"/>
                    <a:endCxn id="375876" idx="3"/>
                  </p:cNvCxnSpPr>
                  <p:nvPr/>
                </p:nvCxnSpPr>
                <p:spPr bwMode="auto">
                  <a:xfrm>
                    <a:off x="3440" y="2349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83" name="AutoShape 1099"/>
                  <p:cNvCxnSpPr>
                    <a:cxnSpLocks noChangeShapeType="1"/>
                    <a:stCxn id="375865" idx="3"/>
                  </p:cNvCxnSpPr>
                  <p:nvPr/>
                </p:nvCxnSpPr>
                <p:spPr bwMode="auto">
                  <a:xfrm>
                    <a:off x="3615" y="2310"/>
                    <a:ext cx="10" cy="32"/>
                  </a:xfrm>
                  <a:prstGeom prst="bentConnector2">
                    <a:avLst/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884" name="AutoShape 1100"/>
                  <p:cNvCxnSpPr>
                    <a:cxnSpLocks noChangeShapeType="1"/>
                    <a:stCxn id="375866" idx="3"/>
                  </p:cNvCxnSpPr>
                  <p:nvPr/>
                </p:nvCxnSpPr>
                <p:spPr bwMode="auto">
                  <a:xfrm>
                    <a:off x="3615" y="2326"/>
                    <a:ext cx="1" cy="28"/>
                  </a:xfrm>
                  <a:prstGeom prst="bentConnector4">
                    <a:avLst>
                      <a:gd name="adj1" fmla="val 0"/>
                      <a:gd name="adj2" fmla="val 100000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grpSp>
              <p:nvGrpSpPr>
                <p:cNvPr id="375885" name="Group 1101"/>
                <p:cNvGrpSpPr>
                  <a:grpSpLocks/>
                </p:cNvGrpSpPr>
                <p:nvPr/>
              </p:nvGrpSpPr>
              <p:grpSpPr bwMode="auto">
                <a:xfrm>
                  <a:off x="4144" y="2223"/>
                  <a:ext cx="384" cy="159"/>
                  <a:chOff x="3193" y="2207"/>
                  <a:chExt cx="440" cy="183"/>
                </a:xfrm>
              </p:grpSpPr>
              <p:grpSp>
                <p:nvGrpSpPr>
                  <p:cNvPr id="375886" name="Group 1102"/>
                  <p:cNvGrpSpPr>
                    <a:grpSpLocks/>
                  </p:cNvGrpSpPr>
                  <p:nvPr/>
                </p:nvGrpSpPr>
                <p:grpSpPr bwMode="auto">
                  <a:xfrm>
                    <a:off x="3193" y="2207"/>
                    <a:ext cx="145" cy="80"/>
                    <a:chOff x="2463" y="2256"/>
                    <a:chExt cx="348" cy="176"/>
                  </a:xfrm>
                </p:grpSpPr>
                <p:sp>
                  <p:nvSpPr>
                    <p:cNvPr id="375887" name="Freeform 1103"/>
                    <p:cNvSpPr>
                      <a:spLocks/>
                    </p:cNvSpPr>
                    <p:nvPr/>
                  </p:nvSpPr>
                  <p:spPr bwMode="auto">
                    <a:xfrm>
                      <a:off x="2697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88" name="Freeform 1104"/>
                    <p:cNvSpPr>
                      <a:spLocks/>
                    </p:cNvSpPr>
                    <p:nvPr/>
                  </p:nvSpPr>
                  <p:spPr bwMode="auto">
                    <a:xfrm>
                      <a:off x="2730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89" name="Freeform 1105"/>
                    <p:cNvSpPr>
                      <a:spLocks/>
                    </p:cNvSpPr>
                    <p:nvPr/>
                  </p:nvSpPr>
                  <p:spPr bwMode="auto">
                    <a:xfrm>
                      <a:off x="2767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90" name="Freeform 1106"/>
                    <p:cNvSpPr>
                      <a:spLocks/>
                    </p:cNvSpPr>
                    <p:nvPr/>
                  </p:nvSpPr>
                  <p:spPr bwMode="auto">
                    <a:xfrm>
                      <a:off x="2669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91" name="Freeform 1107"/>
                    <p:cNvSpPr>
                      <a:spLocks/>
                    </p:cNvSpPr>
                    <p:nvPr/>
                  </p:nvSpPr>
                  <p:spPr bwMode="auto">
                    <a:xfrm flipH="1">
                      <a:off x="2541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92" name="Freeform 1108"/>
                    <p:cNvSpPr>
                      <a:spLocks/>
                    </p:cNvSpPr>
                    <p:nvPr/>
                  </p:nvSpPr>
                  <p:spPr bwMode="auto">
                    <a:xfrm flipH="1">
                      <a:off x="2504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93" name="Freeform 1109"/>
                    <p:cNvSpPr>
                      <a:spLocks/>
                    </p:cNvSpPr>
                    <p:nvPr/>
                  </p:nvSpPr>
                  <p:spPr bwMode="auto">
                    <a:xfrm flipH="1">
                      <a:off x="2463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94" name="Freeform 1110"/>
                    <p:cNvSpPr>
                      <a:spLocks/>
                    </p:cNvSpPr>
                    <p:nvPr/>
                  </p:nvSpPr>
                  <p:spPr bwMode="auto">
                    <a:xfrm flipH="1">
                      <a:off x="2573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95" name="Freeform 1111"/>
                    <p:cNvSpPr>
                      <a:spLocks/>
                    </p:cNvSpPr>
                    <p:nvPr/>
                  </p:nvSpPr>
                  <p:spPr bwMode="auto">
                    <a:xfrm>
                      <a:off x="2632" y="2311"/>
                      <a:ext cx="179" cy="121"/>
                    </a:xfrm>
                    <a:custGeom>
                      <a:avLst/>
                      <a:gdLst>
                        <a:gd name="T0" fmla="*/ 0 w 1179"/>
                        <a:gd name="T1" fmla="*/ 0 h 862"/>
                        <a:gd name="T2" fmla="*/ 0 w 1179"/>
                        <a:gd name="T3" fmla="*/ 862 h 862"/>
                        <a:gd name="T4" fmla="*/ 1179 w 1179"/>
                        <a:gd name="T5" fmla="*/ 862 h 8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179" h="862">
                          <a:moveTo>
                            <a:pt x="0" y="0"/>
                          </a:moveTo>
                          <a:lnTo>
                            <a:pt x="0" y="862"/>
                          </a:lnTo>
                          <a:lnTo>
                            <a:pt x="1179" y="862"/>
                          </a:lnTo>
                        </a:path>
                      </a:pathLst>
                    </a:custGeom>
                    <a:noFill/>
                    <a:ln w="9525" cmpd="sng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96" name="Line 1112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604" y="2311"/>
                      <a:ext cx="28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97" name="Line 111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32" y="2311"/>
                      <a:ext cx="27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898" name="Oval 111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19" y="2291"/>
                      <a:ext cx="28" cy="28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375899" name="AutoShape 1115"/>
                  <p:cNvSpPr>
                    <a:spLocks noChangeArrowheads="1"/>
                  </p:cNvSpPr>
                  <p:nvPr/>
                </p:nvSpPr>
                <p:spPr bwMode="auto">
                  <a:xfrm>
                    <a:off x="3342" y="2250"/>
                    <a:ext cx="291" cy="140"/>
                  </a:xfrm>
                  <a:prstGeom prst="roundRect">
                    <a:avLst>
                      <a:gd name="adj" fmla="val 10417"/>
                    </a:avLst>
                  </a:prstGeom>
                  <a:solidFill>
                    <a:srgbClr val="D7E5D7"/>
                  </a:solidFill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00" name="AutoShape 1116"/>
                  <p:cNvSpPr>
                    <a:spLocks noChangeArrowheads="1"/>
                  </p:cNvSpPr>
                  <p:nvPr/>
                </p:nvSpPr>
                <p:spPr bwMode="auto">
                  <a:xfrm>
                    <a:off x="3376" y="2281"/>
                    <a:ext cx="50" cy="75"/>
                  </a:xfrm>
                  <a:prstGeom prst="roundRect">
                    <a:avLst>
                      <a:gd name="adj" fmla="val 34546"/>
                    </a:avLst>
                  </a:prstGeom>
                  <a:solidFill>
                    <a:schemeClr val="bg2"/>
                  </a:solidFill>
                  <a:ln w="9525">
                    <a:round/>
                    <a:headEnd/>
                    <a:tailEnd/>
                  </a:ln>
                  <a:effectLst/>
                  <a:scene3d>
                    <a:camera prst="legacyObliqueTop">
                      <a:rot lat="20099999" lon="1500000" rev="0"/>
                    </a:camera>
                    <a:lightRig rig="legacyHarsh3" dir="r"/>
                  </a:scene3d>
                  <a:sp3d extrusionH="23800"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01" name="Rectangle 1117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2279"/>
                    <a:ext cx="108" cy="88"/>
                  </a:xfrm>
                  <a:prstGeom prst="rect">
                    <a:avLst/>
                  </a:prstGeom>
                  <a:solidFill>
                    <a:schemeClr val="bg2"/>
                  </a:solidFill>
                  <a:ln w="9525">
                    <a:miter lim="800000"/>
                    <a:headEnd/>
                    <a:tailEnd/>
                  </a:ln>
                  <a:effectLst/>
                  <a:scene3d>
                    <a:camera prst="legacyObliqueTopRight"/>
                    <a:lightRig rig="legacyHarsh3" dir="r"/>
                  </a:scene3d>
                  <a:sp3d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02" name="Freeform 1118"/>
                  <p:cNvSpPr>
                    <a:spLocks/>
                  </p:cNvSpPr>
                  <p:nvPr/>
                </p:nvSpPr>
                <p:spPr bwMode="auto">
                  <a:xfrm>
                    <a:off x="3593" y="2302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03" name="Freeform 1119"/>
                  <p:cNvSpPr>
                    <a:spLocks/>
                  </p:cNvSpPr>
                  <p:nvPr/>
                </p:nvSpPr>
                <p:spPr bwMode="auto">
                  <a:xfrm>
                    <a:off x="3593" y="2318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04" name="Freeform 1120"/>
                  <p:cNvSpPr>
                    <a:spLocks/>
                  </p:cNvSpPr>
                  <p:nvPr/>
                </p:nvSpPr>
                <p:spPr bwMode="auto">
                  <a:xfrm>
                    <a:off x="3418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05" name="Freeform 1121"/>
                  <p:cNvSpPr>
                    <a:spLocks/>
                  </p:cNvSpPr>
                  <p:nvPr/>
                </p:nvSpPr>
                <p:spPr bwMode="auto">
                  <a:xfrm>
                    <a:off x="3418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06" name="Freeform 1122"/>
                  <p:cNvSpPr>
                    <a:spLocks/>
                  </p:cNvSpPr>
                  <p:nvPr/>
                </p:nvSpPr>
                <p:spPr bwMode="auto">
                  <a:xfrm>
                    <a:off x="3418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07" name="Freeform 1123"/>
                  <p:cNvSpPr>
                    <a:spLocks/>
                  </p:cNvSpPr>
                  <p:nvPr/>
                </p:nvSpPr>
                <p:spPr bwMode="auto">
                  <a:xfrm>
                    <a:off x="3418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08" name="Freeform 1124"/>
                  <p:cNvSpPr>
                    <a:spLocks/>
                  </p:cNvSpPr>
                  <p:nvPr/>
                </p:nvSpPr>
                <p:spPr bwMode="auto">
                  <a:xfrm flipH="1">
                    <a:off x="3364" y="2294"/>
                    <a:ext cx="22" cy="9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09" name="Freeform 1125"/>
                  <p:cNvSpPr>
                    <a:spLocks/>
                  </p:cNvSpPr>
                  <p:nvPr/>
                </p:nvSpPr>
                <p:spPr bwMode="auto">
                  <a:xfrm flipH="1">
                    <a:off x="3364" y="2310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10" name="Freeform 1126"/>
                  <p:cNvSpPr>
                    <a:spLocks/>
                  </p:cNvSpPr>
                  <p:nvPr/>
                </p:nvSpPr>
                <p:spPr bwMode="auto">
                  <a:xfrm flipH="1">
                    <a:off x="3480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11" name="Freeform 1127"/>
                  <p:cNvSpPr>
                    <a:spLocks/>
                  </p:cNvSpPr>
                  <p:nvPr/>
                </p:nvSpPr>
                <p:spPr bwMode="auto">
                  <a:xfrm flipH="1">
                    <a:off x="3480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12" name="Freeform 1128"/>
                  <p:cNvSpPr>
                    <a:spLocks/>
                  </p:cNvSpPr>
                  <p:nvPr/>
                </p:nvSpPr>
                <p:spPr bwMode="auto">
                  <a:xfrm flipH="1">
                    <a:off x="3480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13" name="Freeform 1129"/>
                  <p:cNvSpPr>
                    <a:spLocks/>
                  </p:cNvSpPr>
                  <p:nvPr/>
                </p:nvSpPr>
                <p:spPr bwMode="auto">
                  <a:xfrm flipH="1">
                    <a:off x="3480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375914" name="AutoShape 1130"/>
                  <p:cNvCxnSpPr>
                    <a:cxnSpLocks noChangeShapeType="1"/>
                    <a:stCxn id="375908" idx="3"/>
                    <a:endCxn id="375895" idx="2"/>
                  </p:cNvCxnSpPr>
                  <p:nvPr/>
                </p:nvCxnSpPr>
                <p:spPr bwMode="auto">
                  <a:xfrm rot="10800000">
                    <a:off x="3338" y="2287"/>
                    <a:ext cx="26" cy="16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15" name="AutoShape 1131"/>
                  <p:cNvCxnSpPr>
                    <a:cxnSpLocks noChangeShapeType="1"/>
                    <a:stCxn id="375909" idx="3"/>
                    <a:endCxn id="375895" idx="2"/>
                  </p:cNvCxnSpPr>
                  <p:nvPr/>
                </p:nvCxnSpPr>
                <p:spPr bwMode="auto">
                  <a:xfrm rot="10800000">
                    <a:off x="3338" y="2287"/>
                    <a:ext cx="26" cy="31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16" name="AutoShape 1132"/>
                  <p:cNvCxnSpPr>
                    <a:cxnSpLocks noChangeShapeType="1"/>
                    <a:stCxn id="375904" idx="3"/>
                    <a:endCxn id="375910" idx="3"/>
                  </p:cNvCxnSpPr>
                  <p:nvPr/>
                </p:nvCxnSpPr>
                <p:spPr bwMode="auto">
                  <a:xfrm>
                    <a:off x="3440" y="2301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17" name="AutoShape 1133"/>
                  <p:cNvCxnSpPr>
                    <a:cxnSpLocks noChangeShapeType="1"/>
                    <a:stCxn id="375905" idx="3"/>
                    <a:endCxn id="375911" idx="3"/>
                  </p:cNvCxnSpPr>
                  <p:nvPr/>
                </p:nvCxnSpPr>
                <p:spPr bwMode="auto">
                  <a:xfrm>
                    <a:off x="3440" y="2317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18" name="AutoShape 1134"/>
                  <p:cNvCxnSpPr>
                    <a:cxnSpLocks noChangeShapeType="1"/>
                    <a:stCxn id="375906" idx="3"/>
                    <a:endCxn id="375912" idx="3"/>
                  </p:cNvCxnSpPr>
                  <p:nvPr/>
                </p:nvCxnSpPr>
                <p:spPr bwMode="auto">
                  <a:xfrm>
                    <a:off x="3440" y="2333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19" name="AutoShape 1135"/>
                  <p:cNvCxnSpPr>
                    <a:cxnSpLocks noChangeShapeType="1"/>
                    <a:stCxn id="375907" idx="3"/>
                    <a:endCxn id="375913" idx="3"/>
                  </p:cNvCxnSpPr>
                  <p:nvPr/>
                </p:nvCxnSpPr>
                <p:spPr bwMode="auto">
                  <a:xfrm>
                    <a:off x="3440" y="2349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20" name="AutoShape 1136"/>
                  <p:cNvCxnSpPr>
                    <a:cxnSpLocks noChangeShapeType="1"/>
                    <a:stCxn id="375902" idx="3"/>
                  </p:cNvCxnSpPr>
                  <p:nvPr/>
                </p:nvCxnSpPr>
                <p:spPr bwMode="auto">
                  <a:xfrm>
                    <a:off x="3615" y="2310"/>
                    <a:ext cx="10" cy="32"/>
                  </a:xfrm>
                  <a:prstGeom prst="bentConnector2">
                    <a:avLst/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21" name="AutoShape 1137"/>
                  <p:cNvCxnSpPr>
                    <a:cxnSpLocks noChangeShapeType="1"/>
                    <a:stCxn id="375903" idx="3"/>
                  </p:cNvCxnSpPr>
                  <p:nvPr/>
                </p:nvCxnSpPr>
                <p:spPr bwMode="auto">
                  <a:xfrm>
                    <a:off x="3615" y="2326"/>
                    <a:ext cx="1" cy="28"/>
                  </a:xfrm>
                  <a:prstGeom prst="bentConnector4">
                    <a:avLst>
                      <a:gd name="adj1" fmla="val 0"/>
                      <a:gd name="adj2" fmla="val 100000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grpSp>
              <p:nvGrpSpPr>
                <p:cNvPr id="375922" name="Group 1138"/>
                <p:cNvGrpSpPr>
                  <a:grpSpLocks/>
                </p:cNvGrpSpPr>
                <p:nvPr/>
              </p:nvGrpSpPr>
              <p:grpSpPr bwMode="auto">
                <a:xfrm>
                  <a:off x="4948" y="2222"/>
                  <a:ext cx="384" cy="159"/>
                  <a:chOff x="3193" y="2207"/>
                  <a:chExt cx="440" cy="183"/>
                </a:xfrm>
              </p:grpSpPr>
              <p:grpSp>
                <p:nvGrpSpPr>
                  <p:cNvPr id="375923" name="Group 1139"/>
                  <p:cNvGrpSpPr>
                    <a:grpSpLocks/>
                  </p:cNvGrpSpPr>
                  <p:nvPr/>
                </p:nvGrpSpPr>
                <p:grpSpPr bwMode="auto">
                  <a:xfrm>
                    <a:off x="3193" y="2207"/>
                    <a:ext cx="145" cy="80"/>
                    <a:chOff x="2463" y="2256"/>
                    <a:chExt cx="348" cy="176"/>
                  </a:xfrm>
                </p:grpSpPr>
                <p:sp>
                  <p:nvSpPr>
                    <p:cNvPr id="375924" name="Freeform 1140"/>
                    <p:cNvSpPr>
                      <a:spLocks/>
                    </p:cNvSpPr>
                    <p:nvPr/>
                  </p:nvSpPr>
                  <p:spPr bwMode="auto">
                    <a:xfrm>
                      <a:off x="2697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25" name="Freeform 1141"/>
                    <p:cNvSpPr>
                      <a:spLocks/>
                    </p:cNvSpPr>
                    <p:nvPr/>
                  </p:nvSpPr>
                  <p:spPr bwMode="auto">
                    <a:xfrm>
                      <a:off x="2730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26" name="Freeform 1142"/>
                    <p:cNvSpPr>
                      <a:spLocks/>
                    </p:cNvSpPr>
                    <p:nvPr/>
                  </p:nvSpPr>
                  <p:spPr bwMode="auto">
                    <a:xfrm>
                      <a:off x="2767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27" name="Freeform 1143"/>
                    <p:cNvSpPr>
                      <a:spLocks/>
                    </p:cNvSpPr>
                    <p:nvPr/>
                  </p:nvSpPr>
                  <p:spPr bwMode="auto">
                    <a:xfrm>
                      <a:off x="2669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28" name="Freeform 1144"/>
                    <p:cNvSpPr>
                      <a:spLocks/>
                    </p:cNvSpPr>
                    <p:nvPr/>
                  </p:nvSpPr>
                  <p:spPr bwMode="auto">
                    <a:xfrm flipH="1">
                      <a:off x="2541" y="2272"/>
                      <a:ext cx="19" cy="78"/>
                    </a:xfrm>
                    <a:custGeom>
                      <a:avLst/>
                      <a:gdLst>
                        <a:gd name="T0" fmla="*/ 80 w 192"/>
                        <a:gd name="T1" fmla="*/ 753 h 755"/>
                        <a:gd name="T2" fmla="*/ 66 w 192"/>
                        <a:gd name="T3" fmla="*/ 747 h 755"/>
                        <a:gd name="T4" fmla="*/ 55 w 192"/>
                        <a:gd name="T5" fmla="*/ 744 h 755"/>
                        <a:gd name="T6" fmla="*/ 42 w 192"/>
                        <a:gd name="T7" fmla="*/ 738 h 755"/>
                        <a:gd name="T8" fmla="*/ 47 w 192"/>
                        <a:gd name="T9" fmla="*/ 719 h 755"/>
                        <a:gd name="T10" fmla="*/ 68 w 192"/>
                        <a:gd name="T11" fmla="*/ 683 h 755"/>
                        <a:gd name="T12" fmla="*/ 87 w 192"/>
                        <a:gd name="T13" fmla="*/ 645 h 755"/>
                        <a:gd name="T14" fmla="*/ 104 w 192"/>
                        <a:gd name="T15" fmla="*/ 603 h 755"/>
                        <a:gd name="T16" fmla="*/ 118 w 192"/>
                        <a:gd name="T17" fmla="*/ 561 h 755"/>
                        <a:gd name="T18" fmla="*/ 127 w 192"/>
                        <a:gd name="T19" fmla="*/ 519 h 755"/>
                        <a:gd name="T20" fmla="*/ 135 w 192"/>
                        <a:gd name="T21" fmla="*/ 475 h 755"/>
                        <a:gd name="T22" fmla="*/ 139 w 192"/>
                        <a:gd name="T23" fmla="*/ 430 h 755"/>
                        <a:gd name="T24" fmla="*/ 139 w 192"/>
                        <a:gd name="T25" fmla="*/ 380 h 755"/>
                        <a:gd name="T26" fmla="*/ 135 w 192"/>
                        <a:gd name="T27" fmla="*/ 327 h 755"/>
                        <a:gd name="T28" fmla="*/ 123 w 192"/>
                        <a:gd name="T29" fmla="*/ 276 h 755"/>
                        <a:gd name="T30" fmla="*/ 110 w 192"/>
                        <a:gd name="T31" fmla="*/ 226 h 755"/>
                        <a:gd name="T32" fmla="*/ 91 w 192"/>
                        <a:gd name="T33" fmla="*/ 179 h 755"/>
                        <a:gd name="T34" fmla="*/ 70 w 192"/>
                        <a:gd name="T35" fmla="*/ 133 h 755"/>
                        <a:gd name="T36" fmla="*/ 44 w 192"/>
                        <a:gd name="T37" fmla="*/ 89 h 755"/>
                        <a:gd name="T38" fmla="*/ 15 w 192"/>
                        <a:gd name="T39" fmla="*/ 50 h 755"/>
                        <a:gd name="T40" fmla="*/ 6 w 192"/>
                        <a:gd name="T41" fmla="*/ 27 h 755"/>
                        <a:gd name="T42" fmla="*/ 15 w 192"/>
                        <a:gd name="T43" fmla="*/ 17 h 755"/>
                        <a:gd name="T44" fmla="*/ 25 w 192"/>
                        <a:gd name="T45" fmla="*/ 10 h 755"/>
                        <a:gd name="T46" fmla="*/ 34 w 192"/>
                        <a:gd name="T47" fmla="*/ 2 h 755"/>
                        <a:gd name="T48" fmla="*/ 57 w 192"/>
                        <a:gd name="T49" fmla="*/ 21 h 755"/>
                        <a:gd name="T50" fmla="*/ 89 w 192"/>
                        <a:gd name="T51" fmla="*/ 65 h 755"/>
                        <a:gd name="T52" fmla="*/ 116 w 192"/>
                        <a:gd name="T53" fmla="*/ 110 h 755"/>
                        <a:gd name="T54" fmla="*/ 141 w 192"/>
                        <a:gd name="T55" fmla="*/ 160 h 755"/>
                        <a:gd name="T56" fmla="*/ 160 w 192"/>
                        <a:gd name="T57" fmla="*/ 211 h 755"/>
                        <a:gd name="T58" fmla="*/ 175 w 192"/>
                        <a:gd name="T59" fmla="*/ 264 h 755"/>
                        <a:gd name="T60" fmla="*/ 186 w 192"/>
                        <a:gd name="T61" fmla="*/ 320 h 755"/>
                        <a:gd name="T62" fmla="*/ 190 w 192"/>
                        <a:gd name="T63" fmla="*/ 378 h 755"/>
                        <a:gd name="T64" fmla="*/ 192 w 192"/>
                        <a:gd name="T65" fmla="*/ 430 h 755"/>
                        <a:gd name="T66" fmla="*/ 188 w 192"/>
                        <a:gd name="T67" fmla="*/ 477 h 755"/>
                        <a:gd name="T68" fmla="*/ 180 w 192"/>
                        <a:gd name="T69" fmla="*/ 523 h 755"/>
                        <a:gd name="T70" fmla="*/ 169 w 192"/>
                        <a:gd name="T71" fmla="*/ 569 h 755"/>
                        <a:gd name="T72" fmla="*/ 156 w 192"/>
                        <a:gd name="T73" fmla="*/ 612 h 755"/>
                        <a:gd name="T74" fmla="*/ 139 w 192"/>
                        <a:gd name="T75" fmla="*/ 654 h 755"/>
                        <a:gd name="T76" fmla="*/ 120 w 192"/>
                        <a:gd name="T77" fmla="*/ 696 h 755"/>
                        <a:gd name="T78" fmla="*/ 99 w 192"/>
                        <a:gd name="T79" fmla="*/ 736 h 755"/>
                        <a:gd name="T80" fmla="*/ 87 w 192"/>
                        <a:gd name="T81" fmla="*/ 755 h 755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192" h="755">
                          <a:moveTo>
                            <a:pt x="87" y="755"/>
                          </a:moveTo>
                          <a:lnTo>
                            <a:pt x="80" y="753"/>
                          </a:lnTo>
                          <a:lnTo>
                            <a:pt x="74" y="751"/>
                          </a:lnTo>
                          <a:lnTo>
                            <a:pt x="66" y="747"/>
                          </a:lnTo>
                          <a:lnTo>
                            <a:pt x="61" y="745"/>
                          </a:lnTo>
                          <a:lnTo>
                            <a:pt x="55" y="744"/>
                          </a:lnTo>
                          <a:lnTo>
                            <a:pt x="49" y="742"/>
                          </a:lnTo>
                          <a:lnTo>
                            <a:pt x="42" y="738"/>
                          </a:lnTo>
                          <a:lnTo>
                            <a:pt x="36" y="738"/>
                          </a:lnTo>
                          <a:lnTo>
                            <a:pt x="47" y="719"/>
                          </a:lnTo>
                          <a:lnTo>
                            <a:pt x="59" y="702"/>
                          </a:lnTo>
                          <a:lnTo>
                            <a:pt x="68" y="683"/>
                          </a:lnTo>
                          <a:lnTo>
                            <a:pt x="80" y="664"/>
                          </a:lnTo>
                          <a:lnTo>
                            <a:pt x="87" y="645"/>
                          </a:lnTo>
                          <a:lnTo>
                            <a:pt x="97" y="624"/>
                          </a:lnTo>
                          <a:lnTo>
                            <a:pt x="104" y="603"/>
                          </a:lnTo>
                          <a:lnTo>
                            <a:pt x="112" y="584"/>
                          </a:lnTo>
                          <a:lnTo>
                            <a:pt x="118" y="561"/>
                          </a:lnTo>
                          <a:lnTo>
                            <a:pt x="123" y="540"/>
                          </a:lnTo>
                          <a:lnTo>
                            <a:pt x="127" y="519"/>
                          </a:lnTo>
                          <a:lnTo>
                            <a:pt x="133" y="498"/>
                          </a:lnTo>
                          <a:lnTo>
                            <a:pt x="135" y="475"/>
                          </a:lnTo>
                          <a:lnTo>
                            <a:pt x="139" y="453"/>
                          </a:lnTo>
                          <a:lnTo>
                            <a:pt x="139" y="430"/>
                          </a:lnTo>
                          <a:lnTo>
                            <a:pt x="141" y="407"/>
                          </a:lnTo>
                          <a:lnTo>
                            <a:pt x="139" y="380"/>
                          </a:lnTo>
                          <a:lnTo>
                            <a:pt x="139" y="354"/>
                          </a:lnTo>
                          <a:lnTo>
                            <a:pt x="135" y="327"/>
                          </a:lnTo>
                          <a:lnTo>
                            <a:pt x="131" y="302"/>
                          </a:lnTo>
                          <a:lnTo>
                            <a:pt x="123" y="276"/>
                          </a:lnTo>
                          <a:lnTo>
                            <a:pt x="118" y="251"/>
                          </a:lnTo>
                          <a:lnTo>
                            <a:pt x="110" y="226"/>
                          </a:lnTo>
                          <a:lnTo>
                            <a:pt x="103" y="204"/>
                          </a:lnTo>
                          <a:lnTo>
                            <a:pt x="91" y="179"/>
                          </a:lnTo>
                          <a:lnTo>
                            <a:pt x="82" y="156"/>
                          </a:lnTo>
                          <a:lnTo>
                            <a:pt x="70" y="133"/>
                          </a:lnTo>
                          <a:lnTo>
                            <a:pt x="57" y="110"/>
                          </a:lnTo>
                          <a:lnTo>
                            <a:pt x="44" y="89"/>
                          </a:lnTo>
                          <a:lnTo>
                            <a:pt x="30" y="69"/>
                          </a:lnTo>
                          <a:lnTo>
                            <a:pt x="15" y="50"/>
                          </a:lnTo>
                          <a:lnTo>
                            <a:pt x="0" y="31"/>
                          </a:lnTo>
                          <a:lnTo>
                            <a:pt x="6" y="27"/>
                          </a:lnTo>
                          <a:lnTo>
                            <a:pt x="9" y="23"/>
                          </a:lnTo>
                          <a:lnTo>
                            <a:pt x="15" y="17"/>
                          </a:lnTo>
                          <a:lnTo>
                            <a:pt x="21" y="13"/>
                          </a:lnTo>
                          <a:lnTo>
                            <a:pt x="25" y="10"/>
                          </a:lnTo>
                          <a:lnTo>
                            <a:pt x="30" y="6"/>
                          </a:lnTo>
                          <a:lnTo>
                            <a:pt x="34" y="2"/>
                          </a:lnTo>
                          <a:lnTo>
                            <a:pt x="40" y="0"/>
                          </a:lnTo>
                          <a:lnTo>
                            <a:pt x="57" y="21"/>
                          </a:lnTo>
                          <a:lnTo>
                            <a:pt x="74" y="42"/>
                          </a:lnTo>
                          <a:lnTo>
                            <a:pt x="89" y="65"/>
                          </a:lnTo>
                          <a:lnTo>
                            <a:pt x="104" y="88"/>
                          </a:lnTo>
                          <a:lnTo>
                            <a:pt x="116" y="110"/>
                          </a:lnTo>
                          <a:lnTo>
                            <a:pt x="129" y="135"/>
                          </a:lnTo>
                          <a:lnTo>
                            <a:pt x="141" y="160"/>
                          </a:lnTo>
                          <a:lnTo>
                            <a:pt x="152" y="186"/>
                          </a:lnTo>
                          <a:lnTo>
                            <a:pt x="160" y="211"/>
                          </a:lnTo>
                          <a:lnTo>
                            <a:pt x="169" y="238"/>
                          </a:lnTo>
                          <a:lnTo>
                            <a:pt x="175" y="264"/>
                          </a:lnTo>
                          <a:lnTo>
                            <a:pt x="182" y="293"/>
                          </a:lnTo>
                          <a:lnTo>
                            <a:pt x="186" y="320"/>
                          </a:lnTo>
                          <a:lnTo>
                            <a:pt x="188" y="348"/>
                          </a:lnTo>
                          <a:lnTo>
                            <a:pt x="190" y="378"/>
                          </a:lnTo>
                          <a:lnTo>
                            <a:pt x="192" y="407"/>
                          </a:lnTo>
                          <a:lnTo>
                            <a:pt x="192" y="430"/>
                          </a:lnTo>
                          <a:lnTo>
                            <a:pt x="190" y="455"/>
                          </a:lnTo>
                          <a:lnTo>
                            <a:pt x="188" y="477"/>
                          </a:lnTo>
                          <a:lnTo>
                            <a:pt x="184" y="502"/>
                          </a:lnTo>
                          <a:lnTo>
                            <a:pt x="180" y="523"/>
                          </a:lnTo>
                          <a:lnTo>
                            <a:pt x="175" y="546"/>
                          </a:lnTo>
                          <a:lnTo>
                            <a:pt x="169" y="569"/>
                          </a:lnTo>
                          <a:lnTo>
                            <a:pt x="165" y="591"/>
                          </a:lnTo>
                          <a:lnTo>
                            <a:pt x="156" y="612"/>
                          </a:lnTo>
                          <a:lnTo>
                            <a:pt x="148" y="635"/>
                          </a:lnTo>
                          <a:lnTo>
                            <a:pt x="139" y="654"/>
                          </a:lnTo>
                          <a:lnTo>
                            <a:pt x="131" y="677"/>
                          </a:lnTo>
                          <a:lnTo>
                            <a:pt x="120" y="696"/>
                          </a:lnTo>
                          <a:lnTo>
                            <a:pt x="110" y="717"/>
                          </a:lnTo>
                          <a:lnTo>
                            <a:pt x="99" y="736"/>
                          </a:lnTo>
                          <a:lnTo>
                            <a:pt x="87" y="755"/>
                          </a:lnTo>
                          <a:lnTo>
                            <a:pt x="87" y="755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29" name="Freeform 1145"/>
                    <p:cNvSpPr>
                      <a:spLocks/>
                    </p:cNvSpPr>
                    <p:nvPr/>
                  </p:nvSpPr>
                  <p:spPr bwMode="auto">
                    <a:xfrm flipH="1">
                      <a:off x="2504" y="2265"/>
                      <a:ext cx="23" cy="92"/>
                    </a:xfrm>
                    <a:custGeom>
                      <a:avLst/>
                      <a:gdLst>
                        <a:gd name="T0" fmla="*/ 97 w 230"/>
                        <a:gd name="T1" fmla="*/ 893 h 897"/>
                        <a:gd name="T2" fmla="*/ 82 w 230"/>
                        <a:gd name="T3" fmla="*/ 887 h 897"/>
                        <a:gd name="T4" fmla="*/ 65 w 230"/>
                        <a:gd name="T5" fmla="*/ 884 h 897"/>
                        <a:gd name="T6" fmla="*/ 50 w 230"/>
                        <a:gd name="T7" fmla="*/ 878 h 897"/>
                        <a:gd name="T8" fmla="*/ 55 w 230"/>
                        <a:gd name="T9" fmla="*/ 855 h 897"/>
                        <a:gd name="T10" fmla="*/ 82 w 230"/>
                        <a:gd name="T11" fmla="*/ 810 h 897"/>
                        <a:gd name="T12" fmla="*/ 105 w 230"/>
                        <a:gd name="T13" fmla="*/ 764 h 897"/>
                        <a:gd name="T14" fmla="*/ 124 w 230"/>
                        <a:gd name="T15" fmla="*/ 716 h 897"/>
                        <a:gd name="T16" fmla="*/ 141 w 230"/>
                        <a:gd name="T17" fmla="*/ 667 h 897"/>
                        <a:gd name="T18" fmla="*/ 152 w 230"/>
                        <a:gd name="T19" fmla="*/ 616 h 897"/>
                        <a:gd name="T20" fmla="*/ 162 w 230"/>
                        <a:gd name="T21" fmla="*/ 562 h 897"/>
                        <a:gd name="T22" fmla="*/ 166 w 230"/>
                        <a:gd name="T23" fmla="*/ 511 h 897"/>
                        <a:gd name="T24" fmla="*/ 166 w 230"/>
                        <a:gd name="T25" fmla="*/ 452 h 897"/>
                        <a:gd name="T26" fmla="*/ 160 w 230"/>
                        <a:gd name="T27" fmla="*/ 389 h 897"/>
                        <a:gd name="T28" fmla="*/ 149 w 230"/>
                        <a:gd name="T29" fmla="*/ 328 h 897"/>
                        <a:gd name="T30" fmla="*/ 131 w 230"/>
                        <a:gd name="T31" fmla="*/ 270 h 897"/>
                        <a:gd name="T32" fmla="*/ 111 w 230"/>
                        <a:gd name="T33" fmla="*/ 213 h 897"/>
                        <a:gd name="T34" fmla="*/ 84 w 230"/>
                        <a:gd name="T35" fmla="*/ 159 h 897"/>
                        <a:gd name="T36" fmla="*/ 54 w 230"/>
                        <a:gd name="T37" fmla="*/ 108 h 897"/>
                        <a:gd name="T38" fmla="*/ 19 w 230"/>
                        <a:gd name="T39" fmla="*/ 60 h 897"/>
                        <a:gd name="T40" fmla="*/ 8 w 230"/>
                        <a:gd name="T41" fmla="*/ 32 h 897"/>
                        <a:gd name="T42" fmla="*/ 19 w 230"/>
                        <a:gd name="T43" fmla="*/ 22 h 897"/>
                        <a:gd name="T44" fmla="*/ 33 w 230"/>
                        <a:gd name="T45" fmla="*/ 13 h 897"/>
                        <a:gd name="T46" fmla="*/ 44 w 230"/>
                        <a:gd name="T47" fmla="*/ 3 h 897"/>
                        <a:gd name="T48" fmla="*/ 71 w 230"/>
                        <a:gd name="T49" fmla="*/ 24 h 897"/>
                        <a:gd name="T50" fmla="*/ 107 w 230"/>
                        <a:gd name="T51" fmla="*/ 76 h 897"/>
                        <a:gd name="T52" fmla="*/ 141 w 230"/>
                        <a:gd name="T53" fmla="*/ 131 h 897"/>
                        <a:gd name="T54" fmla="*/ 169 w 230"/>
                        <a:gd name="T55" fmla="*/ 190 h 897"/>
                        <a:gd name="T56" fmla="*/ 192 w 230"/>
                        <a:gd name="T57" fmla="*/ 252 h 897"/>
                        <a:gd name="T58" fmla="*/ 209 w 230"/>
                        <a:gd name="T59" fmla="*/ 315 h 897"/>
                        <a:gd name="T60" fmla="*/ 223 w 230"/>
                        <a:gd name="T61" fmla="*/ 382 h 897"/>
                        <a:gd name="T62" fmla="*/ 228 w 230"/>
                        <a:gd name="T63" fmla="*/ 448 h 897"/>
                        <a:gd name="T64" fmla="*/ 228 w 230"/>
                        <a:gd name="T65" fmla="*/ 511 h 897"/>
                        <a:gd name="T66" fmla="*/ 223 w 230"/>
                        <a:gd name="T67" fmla="*/ 568 h 897"/>
                        <a:gd name="T68" fmla="*/ 215 w 230"/>
                        <a:gd name="T69" fmla="*/ 621 h 897"/>
                        <a:gd name="T70" fmla="*/ 204 w 230"/>
                        <a:gd name="T71" fmla="*/ 675 h 897"/>
                        <a:gd name="T72" fmla="*/ 187 w 230"/>
                        <a:gd name="T73" fmla="*/ 728 h 897"/>
                        <a:gd name="T74" fmla="*/ 166 w 230"/>
                        <a:gd name="T75" fmla="*/ 777 h 897"/>
                        <a:gd name="T76" fmla="*/ 143 w 230"/>
                        <a:gd name="T77" fmla="*/ 827 h 897"/>
                        <a:gd name="T78" fmla="*/ 118 w 230"/>
                        <a:gd name="T79" fmla="*/ 872 h 897"/>
                        <a:gd name="T80" fmla="*/ 105 w 230"/>
                        <a:gd name="T81" fmla="*/ 897 h 897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</a:cxnLst>
                      <a:rect l="0" t="0" r="r" b="b"/>
                      <a:pathLst>
                        <a:path w="230" h="897">
                          <a:moveTo>
                            <a:pt x="105" y="897"/>
                          </a:moveTo>
                          <a:lnTo>
                            <a:pt x="97" y="893"/>
                          </a:lnTo>
                          <a:lnTo>
                            <a:pt x="90" y="891"/>
                          </a:lnTo>
                          <a:lnTo>
                            <a:pt x="82" y="887"/>
                          </a:lnTo>
                          <a:lnTo>
                            <a:pt x="74" y="886"/>
                          </a:lnTo>
                          <a:lnTo>
                            <a:pt x="65" y="884"/>
                          </a:lnTo>
                          <a:lnTo>
                            <a:pt x="57" y="880"/>
                          </a:lnTo>
                          <a:lnTo>
                            <a:pt x="50" y="878"/>
                          </a:lnTo>
                          <a:lnTo>
                            <a:pt x="42" y="876"/>
                          </a:lnTo>
                          <a:lnTo>
                            <a:pt x="55" y="855"/>
                          </a:lnTo>
                          <a:lnTo>
                            <a:pt x="69" y="832"/>
                          </a:lnTo>
                          <a:lnTo>
                            <a:pt x="82" y="810"/>
                          </a:lnTo>
                          <a:lnTo>
                            <a:pt x="95" y="789"/>
                          </a:lnTo>
                          <a:lnTo>
                            <a:pt x="105" y="764"/>
                          </a:lnTo>
                          <a:lnTo>
                            <a:pt x="114" y="741"/>
                          </a:lnTo>
                          <a:lnTo>
                            <a:pt x="124" y="716"/>
                          </a:lnTo>
                          <a:lnTo>
                            <a:pt x="133" y="694"/>
                          </a:lnTo>
                          <a:lnTo>
                            <a:pt x="141" y="667"/>
                          </a:lnTo>
                          <a:lnTo>
                            <a:pt x="149" y="642"/>
                          </a:lnTo>
                          <a:lnTo>
                            <a:pt x="152" y="616"/>
                          </a:lnTo>
                          <a:lnTo>
                            <a:pt x="158" y="591"/>
                          </a:lnTo>
                          <a:lnTo>
                            <a:pt x="162" y="562"/>
                          </a:lnTo>
                          <a:lnTo>
                            <a:pt x="166" y="538"/>
                          </a:lnTo>
                          <a:lnTo>
                            <a:pt x="166" y="511"/>
                          </a:lnTo>
                          <a:lnTo>
                            <a:pt x="168" y="484"/>
                          </a:lnTo>
                          <a:lnTo>
                            <a:pt x="166" y="452"/>
                          </a:lnTo>
                          <a:lnTo>
                            <a:pt x="164" y="420"/>
                          </a:lnTo>
                          <a:lnTo>
                            <a:pt x="160" y="389"/>
                          </a:lnTo>
                          <a:lnTo>
                            <a:pt x="156" y="359"/>
                          </a:lnTo>
                          <a:lnTo>
                            <a:pt x="149" y="328"/>
                          </a:lnTo>
                          <a:lnTo>
                            <a:pt x="141" y="298"/>
                          </a:lnTo>
                          <a:lnTo>
                            <a:pt x="131" y="270"/>
                          </a:lnTo>
                          <a:lnTo>
                            <a:pt x="122" y="241"/>
                          </a:lnTo>
                          <a:lnTo>
                            <a:pt x="111" y="213"/>
                          </a:lnTo>
                          <a:lnTo>
                            <a:pt x="99" y="186"/>
                          </a:lnTo>
                          <a:lnTo>
                            <a:pt x="84" y="159"/>
                          </a:lnTo>
                          <a:lnTo>
                            <a:pt x="71" y="135"/>
                          </a:lnTo>
                          <a:lnTo>
                            <a:pt x="54" y="108"/>
                          </a:lnTo>
                          <a:lnTo>
                            <a:pt x="36" y="83"/>
                          </a:lnTo>
                          <a:lnTo>
                            <a:pt x="19" y="60"/>
                          </a:lnTo>
                          <a:lnTo>
                            <a:pt x="0" y="38"/>
                          </a:lnTo>
                          <a:lnTo>
                            <a:pt x="8" y="32"/>
                          </a:lnTo>
                          <a:lnTo>
                            <a:pt x="14" y="28"/>
                          </a:lnTo>
                          <a:lnTo>
                            <a:pt x="19" y="22"/>
                          </a:lnTo>
                          <a:lnTo>
                            <a:pt x="27" y="19"/>
                          </a:lnTo>
                          <a:lnTo>
                            <a:pt x="33" y="13"/>
                          </a:lnTo>
                          <a:lnTo>
                            <a:pt x="38" y="7"/>
                          </a:lnTo>
                          <a:lnTo>
                            <a:pt x="44" y="3"/>
                          </a:lnTo>
                          <a:lnTo>
                            <a:pt x="50" y="0"/>
                          </a:lnTo>
                          <a:lnTo>
                            <a:pt x="71" y="24"/>
                          </a:lnTo>
                          <a:lnTo>
                            <a:pt x="90" y="51"/>
                          </a:lnTo>
                          <a:lnTo>
                            <a:pt x="107" y="76"/>
                          </a:lnTo>
                          <a:lnTo>
                            <a:pt x="124" y="104"/>
                          </a:lnTo>
                          <a:lnTo>
                            <a:pt x="141" y="131"/>
                          </a:lnTo>
                          <a:lnTo>
                            <a:pt x="156" y="161"/>
                          </a:lnTo>
                          <a:lnTo>
                            <a:pt x="169" y="190"/>
                          </a:lnTo>
                          <a:lnTo>
                            <a:pt x="181" y="220"/>
                          </a:lnTo>
                          <a:lnTo>
                            <a:pt x="192" y="252"/>
                          </a:lnTo>
                          <a:lnTo>
                            <a:pt x="202" y="283"/>
                          </a:lnTo>
                          <a:lnTo>
                            <a:pt x="209" y="315"/>
                          </a:lnTo>
                          <a:lnTo>
                            <a:pt x="217" y="348"/>
                          </a:lnTo>
                          <a:lnTo>
                            <a:pt x="223" y="382"/>
                          </a:lnTo>
                          <a:lnTo>
                            <a:pt x="227" y="414"/>
                          </a:lnTo>
                          <a:lnTo>
                            <a:pt x="228" y="448"/>
                          </a:lnTo>
                          <a:lnTo>
                            <a:pt x="230" y="484"/>
                          </a:lnTo>
                          <a:lnTo>
                            <a:pt x="228" y="511"/>
                          </a:lnTo>
                          <a:lnTo>
                            <a:pt x="227" y="540"/>
                          </a:lnTo>
                          <a:lnTo>
                            <a:pt x="223" y="568"/>
                          </a:lnTo>
                          <a:lnTo>
                            <a:pt x="221" y="597"/>
                          </a:lnTo>
                          <a:lnTo>
                            <a:pt x="215" y="621"/>
                          </a:lnTo>
                          <a:lnTo>
                            <a:pt x="209" y="648"/>
                          </a:lnTo>
                          <a:lnTo>
                            <a:pt x="204" y="675"/>
                          </a:lnTo>
                          <a:lnTo>
                            <a:pt x="196" y="703"/>
                          </a:lnTo>
                          <a:lnTo>
                            <a:pt x="187" y="728"/>
                          </a:lnTo>
                          <a:lnTo>
                            <a:pt x="177" y="752"/>
                          </a:lnTo>
                          <a:lnTo>
                            <a:pt x="166" y="777"/>
                          </a:lnTo>
                          <a:lnTo>
                            <a:pt x="156" y="802"/>
                          </a:lnTo>
                          <a:lnTo>
                            <a:pt x="143" y="827"/>
                          </a:lnTo>
                          <a:lnTo>
                            <a:pt x="131" y="849"/>
                          </a:lnTo>
                          <a:lnTo>
                            <a:pt x="118" y="872"/>
                          </a:lnTo>
                          <a:lnTo>
                            <a:pt x="105" y="897"/>
                          </a:lnTo>
                          <a:lnTo>
                            <a:pt x="105" y="897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30" name="Freeform 1146"/>
                    <p:cNvSpPr>
                      <a:spLocks/>
                    </p:cNvSpPr>
                    <p:nvPr/>
                  </p:nvSpPr>
                  <p:spPr bwMode="auto">
                    <a:xfrm flipH="1">
                      <a:off x="2463" y="2256"/>
                      <a:ext cx="27" cy="110"/>
                    </a:xfrm>
                    <a:custGeom>
                      <a:avLst/>
                      <a:gdLst>
                        <a:gd name="T0" fmla="*/ 114 w 274"/>
                        <a:gd name="T1" fmla="*/ 1071 h 1073"/>
                        <a:gd name="T2" fmla="*/ 95 w 274"/>
                        <a:gd name="T3" fmla="*/ 1063 h 1073"/>
                        <a:gd name="T4" fmla="*/ 82 w 274"/>
                        <a:gd name="T5" fmla="*/ 1060 h 1073"/>
                        <a:gd name="T6" fmla="*/ 72 w 274"/>
                        <a:gd name="T7" fmla="*/ 1056 h 1073"/>
                        <a:gd name="T8" fmla="*/ 63 w 274"/>
                        <a:gd name="T9" fmla="*/ 1054 h 1073"/>
                        <a:gd name="T10" fmla="*/ 53 w 274"/>
                        <a:gd name="T11" fmla="*/ 1050 h 1073"/>
                        <a:gd name="T12" fmla="*/ 67 w 274"/>
                        <a:gd name="T13" fmla="*/ 1023 h 1073"/>
                        <a:gd name="T14" fmla="*/ 97 w 274"/>
                        <a:gd name="T15" fmla="*/ 970 h 1073"/>
                        <a:gd name="T16" fmla="*/ 125 w 274"/>
                        <a:gd name="T17" fmla="*/ 915 h 1073"/>
                        <a:gd name="T18" fmla="*/ 148 w 274"/>
                        <a:gd name="T19" fmla="*/ 858 h 1073"/>
                        <a:gd name="T20" fmla="*/ 167 w 274"/>
                        <a:gd name="T21" fmla="*/ 799 h 1073"/>
                        <a:gd name="T22" fmla="*/ 183 w 274"/>
                        <a:gd name="T23" fmla="*/ 736 h 1073"/>
                        <a:gd name="T24" fmla="*/ 192 w 274"/>
                        <a:gd name="T25" fmla="*/ 674 h 1073"/>
                        <a:gd name="T26" fmla="*/ 198 w 274"/>
                        <a:gd name="T27" fmla="*/ 611 h 1073"/>
                        <a:gd name="T28" fmla="*/ 198 w 274"/>
                        <a:gd name="T29" fmla="*/ 540 h 1073"/>
                        <a:gd name="T30" fmla="*/ 190 w 274"/>
                        <a:gd name="T31" fmla="*/ 464 h 1073"/>
                        <a:gd name="T32" fmla="*/ 177 w 274"/>
                        <a:gd name="T33" fmla="*/ 392 h 1073"/>
                        <a:gd name="T34" fmla="*/ 158 w 274"/>
                        <a:gd name="T35" fmla="*/ 322 h 1073"/>
                        <a:gd name="T36" fmla="*/ 131 w 274"/>
                        <a:gd name="T37" fmla="*/ 255 h 1073"/>
                        <a:gd name="T38" fmla="*/ 101 w 274"/>
                        <a:gd name="T39" fmla="*/ 191 h 1073"/>
                        <a:gd name="T40" fmla="*/ 63 w 274"/>
                        <a:gd name="T41" fmla="*/ 130 h 1073"/>
                        <a:gd name="T42" fmla="*/ 23 w 274"/>
                        <a:gd name="T43" fmla="*/ 73 h 1073"/>
                        <a:gd name="T44" fmla="*/ 8 w 274"/>
                        <a:gd name="T45" fmla="*/ 40 h 1073"/>
                        <a:gd name="T46" fmla="*/ 23 w 274"/>
                        <a:gd name="T47" fmla="*/ 27 h 1073"/>
                        <a:gd name="T48" fmla="*/ 36 w 274"/>
                        <a:gd name="T49" fmla="*/ 16 h 1073"/>
                        <a:gd name="T50" fmla="*/ 51 w 274"/>
                        <a:gd name="T51" fmla="*/ 6 h 1073"/>
                        <a:gd name="T52" fmla="*/ 82 w 274"/>
                        <a:gd name="T53" fmla="*/ 29 h 1073"/>
                        <a:gd name="T54" fmla="*/ 127 w 274"/>
                        <a:gd name="T55" fmla="*/ 94 h 1073"/>
                        <a:gd name="T56" fmla="*/ 167 w 274"/>
                        <a:gd name="T57" fmla="*/ 160 h 1073"/>
                        <a:gd name="T58" fmla="*/ 202 w 274"/>
                        <a:gd name="T59" fmla="*/ 229 h 1073"/>
                        <a:gd name="T60" fmla="*/ 228 w 274"/>
                        <a:gd name="T61" fmla="*/ 303 h 1073"/>
                        <a:gd name="T62" fmla="*/ 249 w 274"/>
                        <a:gd name="T63" fmla="*/ 379 h 1073"/>
                        <a:gd name="T64" fmla="*/ 264 w 274"/>
                        <a:gd name="T65" fmla="*/ 455 h 1073"/>
                        <a:gd name="T66" fmla="*/ 272 w 274"/>
                        <a:gd name="T67" fmla="*/ 537 h 1073"/>
                        <a:gd name="T68" fmla="*/ 272 w 274"/>
                        <a:gd name="T69" fmla="*/ 613 h 1073"/>
                        <a:gd name="T70" fmla="*/ 266 w 274"/>
                        <a:gd name="T71" fmla="*/ 679 h 1073"/>
                        <a:gd name="T72" fmla="*/ 257 w 274"/>
                        <a:gd name="T73" fmla="*/ 746 h 1073"/>
                        <a:gd name="T74" fmla="*/ 241 w 274"/>
                        <a:gd name="T75" fmla="*/ 809 h 1073"/>
                        <a:gd name="T76" fmla="*/ 222 w 274"/>
                        <a:gd name="T77" fmla="*/ 871 h 1073"/>
                        <a:gd name="T78" fmla="*/ 200 w 274"/>
                        <a:gd name="T79" fmla="*/ 932 h 1073"/>
                        <a:gd name="T80" fmla="*/ 171 w 274"/>
                        <a:gd name="T81" fmla="*/ 989 h 1073"/>
                        <a:gd name="T82" fmla="*/ 141 w 274"/>
                        <a:gd name="T83" fmla="*/ 1046 h 1073"/>
                        <a:gd name="T84" fmla="*/ 124 w 274"/>
                        <a:gd name="T85" fmla="*/ 1073 h 10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  <a:cxn ang="0">
                          <a:pos x="T78" y="T79"/>
                        </a:cxn>
                        <a:cxn ang="0">
                          <a:pos x="T80" y="T81"/>
                        </a:cxn>
                        <a:cxn ang="0">
                          <a:pos x="T82" y="T83"/>
                        </a:cxn>
                        <a:cxn ang="0">
                          <a:pos x="T84" y="T85"/>
                        </a:cxn>
                      </a:cxnLst>
                      <a:rect l="0" t="0" r="r" b="b"/>
                      <a:pathLst>
                        <a:path w="274" h="1073">
                          <a:moveTo>
                            <a:pt x="124" y="1073"/>
                          </a:moveTo>
                          <a:lnTo>
                            <a:pt x="114" y="1071"/>
                          </a:lnTo>
                          <a:lnTo>
                            <a:pt x="105" y="1067"/>
                          </a:lnTo>
                          <a:lnTo>
                            <a:pt x="95" y="1063"/>
                          </a:lnTo>
                          <a:lnTo>
                            <a:pt x="87" y="1061"/>
                          </a:lnTo>
                          <a:lnTo>
                            <a:pt x="82" y="1060"/>
                          </a:lnTo>
                          <a:lnTo>
                            <a:pt x="78" y="1058"/>
                          </a:lnTo>
                          <a:lnTo>
                            <a:pt x="72" y="1056"/>
                          </a:lnTo>
                          <a:lnTo>
                            <a:pt x="68" y="1054"/>
                          </a:lnTo>
                          <a:lnTo>
                            <a:pt x="63" y="1054"/>
                          </a:lnTo>
                          <a:lnTo>
                            <a:pt x="59" y="1052"/>
                          </a:lnTo>
                          <a:lnTo>
                            <a:pt x="53" y="1050"/>
                          </a:lnTo>
                          <a:lnTo>
                            <a:pt x="49" y="1048"/>
                          </a:lnTo>
                          <a:lnTo>
                            <a:pt x="67" y="1023"/>
                          </a:lnTo>
                          <a:lnTo>
                            <a:pt x="82" y="997"/>
                          </a:lnTo>
                          <a:lnTo>
                            <a:pt x="97" y="970"/>
                          </a:lnTo>
                          <a:lnTo>
                            <a:pt x="112" y="944"/>
                          </a:lnTo>
                          <a:lnTo>
                            <a:pt x="125" y="915"/>
                          </a:lnTo>
                          <a:lnTo>
                            <a:pt x="137" y="887"/>
                          </a:lnTo>
                          <a:lnTo>
                            <a:pt x="148" y="858"/>
                          </a:lnTo>
                          <a:lnTo>
                            <a:pt x="160" y="829"/>
                          </a:lnTo>
                          <a:lnTo>
                            <a:pt x="167" y="799"/>
                          </a:lnTo>
                          <a:lnTo>
                            <a:pt x="177" y="769"/>
                          </a:lnTo>
                          <a:lnTo>
                            <a:pt x="183" y="736"/>
                          </a:lnTo>
                          <a:lnTo>
                            <a:pt x="188" y="706"/>
                          </a:lnTo>
                          <a:lnTo>
                            <a:pt x="192" y="674"/>
                          </a:lnTo>
                          <a:lnTo>
                            <a:pt x="196" y="643"/>
                          </a:lnTo>
                          <a:lnTo>
                            <a:pt x="198" y="611"/>
                          </a:lnTo>
                          <a:lnTo>
                            <a:pt x="200" y="578"/>
                          </a:lnTo>
                          <a:lnTo>
                            <a:pt x="198" y="540"/>
                          </a:lnTo>
                          <a:lnTo>
                            <a:pt x="196" y="502"/>
                          </a:lnTo>
                          <a:lnTo>
                            <a:pt x="190" y="464"/>
                          </a:lnTo>
                          <a:lnTo>
                            <a:pt x="184" y="428"/>
                          </a:lnTo>
                          <a:lnTo>
                            <a:pt x="177" y="392"/>
                          </a:lnTo>
                          <a:lnTo>
                            <a:pt x="167" y="358"/>
                          </a:lnTo>
                          <a:lnTo>
                            <a:pt x="158" y="322"/>
                          </a:lnTo>
                          <a:lnTo>
                            <a:pt x="146" y="289"/>
                          </a:lnTo>
                          <a:lnTo>
                            <a:pt x="131" y="255"/>
                          </a:lnTo>
                          <a:lnTo>
                            <a:pt x="116" y="223"/>
                          </a:lnTo>
                          <a:lnTo>
                            <a:pt x="101" y="191"/>
                          </a:lnTo>
                          <a:lnTo>
                            <a:pt x="84" y="160"/>
                          </a:lnTo>
                          <a:lnTo>
                            <a:pt x="63" y="130"/>
                          </a:lnTo>
                          <a:lnTo>
                            <a:pt x="44" y="101"/>
                          </a:lnTo>
                          <a:lnTo>
                            <a:pt x="23" y="73"/>
                          </a:lnTo>
                          <a:lnTo>
                            <a:pt x="0" y="48"/>
                          </a:lnTo>
                          <a:lnTo>
                            <a:pt x="8" y="40"/>
                          </a:lnTo>
                          <a:lnTo>
                            <a:pt x="15" y="35"/>
                          </a:lnTo>
                          <a:lnTo>
                            <a:pt x="23" y="27"/>
                          </a:lnTo>
                          <a:lnTo>
                            <a:pt x="30" y="21"/>
                          </a:lnTo>
                          <a:lnTo>
                            <a:pt x="36" y="16"/>
                          </a:lnTo>
                          <a:lnTo>
                            <a:pt x="44" y="10"/>
                          </a:lnTo>
                          <a:lnTo>
                            <a:pt x="51" y="6"/>
                          </a:lnTo>
                          <a:lnTo>
                            <a:pt x="59" y="0"/>
                          </a:lnTo>
                          <a:lnTo>
                            <a:pt x="82" y="29"/>
                          </a:lnTo>
                          <a:lnTo>
                            <a:pt x="106" y="61"/>
                          </a:lnTo>
                          <a:lnTo>
                            <a:pt x="127" y="94"/>
                          </a:lnTo>
                          <a:lnTo>
                            <a:pt x="148" y="126"/>
                          </a:lnTo>
                          <a:lnTo>
                            <a:pt x="167" y="160"/>
                          </a:lnTo>
                          <a:lnTo>
                            <a:pt x="184" y="194"/>
                          </a:lnTo>
                          <a:lnTo>
                            <a:pt x="202" y="229"/>
                          </a:lnTo>
                          <a:lnTo>
                            <a:pt x="217" y="267"/>
                          </a:lnTo>
                          <a:lnTo>
                            <a:pt x="228" y="303"/>
                          </a:lnTo>
                          <a:lnTo>
                            <a:pt x="240" y="341"/>
                          </a:lnTo>
                          <a:lnTo>
                            <a:pt x="249" y="379"/>
                          </a:lnTo>
                          <a:lnTo>
                            <a:pt x="259" y="417"/>
                          </a:lnTo>
                          <a:lnTo>
                            <a:pt x="264" y="455"/>
                          </a:lnTo>
                          <a:lnTo>
                            <a:pt x="268" y="497"/>
                          </a:lnTo>
                          <a:lnTo>
                            <a:pt x="272" y="537"/>
                          </a:lnTo>
                          <a:lnTo>
                            <a:pt x="274" y="578"/>
                          </a:lnTo>
                          <a:lnTo>
                            <a:pt x="272" y="613"/>
                          </a:lnTo>
                          <a:lnTo>
                            <a:pt x="270" y="645"/>
                          </a:lnTo>
                          <a:lnTo>
                            <a:pt x="266" y="679"/>
                          </a:lnTo>
                          <a:lnTo>
                            <a:pt x="262" y="712"/>
                          </a:lnTo>
                          <a:lnTo>
                            <a:pt x="257" y="746"/>
                          </a:lnTo>
                          <a:lnTo>
                            <a:pt x="251" y="778"/>
                          </a:lnTo>
                          <a:lnTo>
                            <a:pt x="241" y="809"/>
                          </a:lnTo>
                          <a:lnTo>
                            <a:pt x="234" y="841"/>
                          </a:lnTo>
                          <a:lnTo>
                            <a:pt x="222" y="871"/>
                          </a:lnTo>
                          <a:lnTo>
                            <a:pt x="211" y="904"/>
                          </a:lnTo>
                          <a:lnTo>
                            <a:pt x="200" y="932"/>
                          </a:lnTo>
                          <a:lnTo>
                            <a:pt x="186" y="961"/>
                          </a:lnTo>
                          <a:lnTo>
                            <a:pt x="171" y="989"/>
                          </a:lnTo>
                          <a:lnTo>
                            <a:pt x="156" y="1020"/>
                          </a:lnTo>
                          <a:lnTo>
                            <a:pt x="141" y="1046"/>
                          </a:lnTo>
                          <a:lnTo>
                            <a:pt x="124" y="1073"/>
                          </a:lnTo>
                          <a:lnTo>
                            <a:pt x="124" y="107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31" name="Freeform 1147"/>
                    <p:cNvSpPr>
                      <a:spLocks/>
                    </p:cNvSpPr>
                    <p:nvPr/>
                  </p:nvSpPr>
                  <p:spPr bwMode="auto">
                    <a:xfrm flipH="1">
                      <a:off x="2573" y="2281"/>
                      <a:ext cx="15" cy="60"/>
                    </a:xfrm>
                    <a:custGeom>
                      <a:avLst/>
                      <a:gdLst>
                        <a:gd name="T0" fmla="*/ 63 w 148"/>
                        <a:gd name="T1" fmla="*/ 580 h 582"/>
                        <a:gd name="T2" fmla="*/ 53 w 148"/>
                        <a:gd name="T3" fmla="*/ 576 h 582"/>
                        <a:gd name="T4" fmla="*/ 42 w 148"/>
                        <a:gd name="T5" fmla="*/ 574 h 582"/>
                        <a:gd name="T6" fmla="*/ 32 w 148"/>
                        <a:gd name="T7" fmla="*/ 570 h 582"/>
                        <a:gd name="T8" fmla="*/ 36 w 148"/>
                        <a:gd name="T9" fmla="*/ 555 h 582"/>
                        <a:gd name="T10" fmla="*/ 53 w 148"/>
                        <a:gd name="T11" fmla="*/ 526 h 582"/>
                        <a:gd name="T12" fmla="*/ 69 w 148"/>
                        <a:gd name="T13" fmla="*/ 496 h 582"/>
                        <a:gd name="T14" fmla="*/ 82 w 148"/>
                        <a:gd name="T15" fmla="*/ 466 h 582"/>
                        <a:gd name="T16" fmla="*/ 91 w 148"/>
                        <a:gd name="T17" fmla="*/ 433 h 582"/>
                        <a:gd name="T18" fmla="*/ 99 w 148"/>
                        <a:gd name="T19" fmla="*/ 399 h 582"/>
                        <a:gd name="T20" fmla="*/ 105 w 148"/>
                        <a:gd name="T21" fmla="*/ 365 h 582"/>
                        <a:gd name="T22" fmla="*/ 108 w 148"/>
                        <a:gd name="T23" fmla="*/ 331 h 582"/>
                        <a:gd name="T24" fmla="*/ 108 w 148"/>
                        <a:gd name="T25" fmla="*/ 293 h 582"/>
                        <a:gd name="T26" fmla="*/ 103 w 148"/>
                        <a:gd name="T27" fmla="*/ 253 h 582"/>
                        <a:gd name="T28" fmla="*/ 95 w 148"/>
                        <a:gd name="T29" fmla="*/ 213 h 582"/>
                        <a:gd name="T30" fmla="*/ 86 w 148"/>
                        <a:gd name="T31" fmla="*/ 175 h 582"/>
                        <a:gd name="T32" fmla="*/ 70 w 148"/>
                        <a:gd name="T33" fmla="*/ 138 h 582"/>
                        <a:gd name="T34" fmla="*/ 55 w 148"/>
                        <a:gd name="T35" fmla="*/ 102 h 582"/>
                        <a:gd name="T36" fmla="*/ 34 w 148"/>
                        <a:gd name="T37" fmla="*/ 70 h 582"/>
                        <a:gd name="T38" fmla="*/ 11 w 148"/>
                        <a:gd name="T39" fmla="*/ 40 h 582"/>
                        <a:gd name="T40" fmla="*/ 10 w 148"/>
                        <a:gd name="T41" fmla="*/ 17 h 582"/>
                        <a:gd name="T42" fmla="*/ 25 w 148"/>
                        <a:gd name="T43" fmla="*/ 5 h 582"/>
                        <a:gd name="T44" fmla="*/ 46 w 148"/>
                        <a:gd name="T45" fmla="*/ 15 h 582"/>
                        <a:gd name="T46" fmla="*/ 69 w 148"/>
                        <a:gd name="T47" fmla="*/ 49 h 582"/>
                        <a:gd name="T48" fmla="*/ 91 w 148"/>
                        <a:gd name="T49" fmla="*/ 85 h 582"/>
                        <a:gd name="T50" fmla="*/ 108 w 148"/>
                        <a:gd name="T51" fmla="*/ 121 h 582"/>
                        <a:gd name="T52" fmla="*/ 124 w 148"/>
                        <a:gd name="T53" fmla="*/ 163 h 582"/>
                        <a:gd name="T54" fmla="*/ 135 w 148"/>
                        <a:gd name="T55" fmla="*/ 203 h 582"/>
                        <a:gd name="T56" fmla="*/ 143 w 148"/>
                        <a:gd name="T57" fmla="*/ 247 h 582"/>
                        <a:gd name="T58" fmla="*/ 148 w 148"/>
                        <a:gd name="T59" fmla="*/ 291 h 582"/>
                        <a:gd name="T60" fmla="*/ 148 w 148"/>
                        <a:gd name="T61" fmla="*/ 331 h 582"/>
                        <a:gd name="T62" fmla="*/ 145 w 148"/>
                        <a:gd name="T63" fmla="*/ 367 h 582"/>
                        <a:gd name="T64" fmla="*/ 139 w 148"/>
                        <a:gd name="T65" fmla="*/ 403 h 582"/>
                        <a:gd name="T66" fmla="*/ 131 w 148"/>
                        <a:gd name="T67" fmla="*/ 439 h 582"/>
                        <a:gd name="T68" fmla="*/ 122 w 148"/>
                        <a:gd name="T69" fmla="*/ 471 h 582"/>
                        <a:gd name="T70" fmla="*/ 108 w 148"/>
                        <a:gd name="T71" fmla="*/ 504 h 582"/>
                        <a:gd name="T72" fmla="*/ 93 w 148"/>
                        <a:gd name="T73" fmla="*/ 536 h 582"/>
                        <a:gd name="T74" fmla="*/ 76 w 148"/>
                        <a:gd name="T75" fmla="*/ 566 h 582"/>
                        <a:gd name="T76" fmla="*/ 69 w 148"/>
                        <a:gd name="T77" fmla="*/ 582 h 58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148" h="582">
                          <a:moveTo>
                            <a:pt x="69" y="582"/>
                          </a:moveTo>
                          <a:lnTo>
                            <a:pt x="63" y="580"/>
                          </a:lnTo>
                          <a:lnTo>
                            <a:pt x="57" y="580"/>
                          </a:lnTo>
                          <a:lnTo>
                            <a:pt x="53" y="576"/>
                          </a:lnTo>
                          <a:lnTo>
                            <a:pt x="48" y="576"/>
                          </a:lnTo>
                          <a:lnTo>
                            <a:pt x="42" y="574"/>
                          </a:lnTo>
                          <a:lnTo>
                            <a:pt x="38" y="572"/>
                          </a:lnTo>
                          <a:lnTo>
                            <a:pt x="32" y="570"/>
                          </a:lnTo>
                          <a:lnTo>
                            <a:pt x="29" y="570"/>
                          </a:lnTo>
                          <a:lnTo>
                            <a:pt x="36" y="555"/>
                          </a:lnTo>
                          <a:lnTo>
                            <a:pt x="46" y="542"/>
                          </a:lnTo>
                          <a:lnTo>
                            <a:pt x="53" y="526"/>
                          </a:lnTo>
                          <a:lnTo>
                            <a:pt x="61" y="513"/>
                          </a:lnTo>
                          <a:lnTo>
                            <a:pt x="69" y="496"/>
                          </a:lnTo>
                          <a:lnTo>
                            <a:pt x="74" y="481"/>
                          </a:lnTo>
                          <a:lnTo>
                            <a:pt x="82" y="466"/>
                          </a:lnTo>
                          <a:lnTo>
                            <a:pt x="88" y="450"/>
                          </a:lnTo>
                          <a:lnTo>
                            <a:pt x="91" y="433"/>
                          </a:lnTo>
                          <a:lnTo>
                            <a:pt x="95" y="416"/>
                          </a:lnTo>
                          <a:lnTo>
                            <a:pt x="99" y="399"/>
                          </a:lnTo>
                          <a:lnTo>
                            <a:pt x="103" y="382"/>
                          </a:lnTo>
                          <a:lnTo>
                            <a:pt x="105" y="365"/>
                          </a:lnTo>
                          <a:lnTo>
                            <a:pt x="107" y="348"/>
                          </a:lnTo>
                          <a:lnTo>
                            <a:pt x="108" y="331"/>
                          </a:lnTo>
                          <a:lnTo>
                            <a:pt x="108" y="313"/>
                          </a:lnTo>
                          <a:lnTo>
                            <a:pt x="108" y="293"/>
                          </a:lnTo>
                          <a:lnTo>
                            <a:pt x="107" y="273"/>
                          </a:lnTo>
                          <a:lnTo>
                            <a:pt x="103" y="253"/>
                          </a:lnTo>
                          <a:lnTo>
                            <a:pt x="101" y="232"/>
                          </a:lnTo>
                          <a:lnTo>
                            <a:pt x="95" y="213"/>
                          </a:lnTo>
                          <a:lnTo>
                            <a:pt x="91" y="194"/>
                          </a:lnTo>
                          <a:lnTo>
                            <a:pt x="86" y="175"/>
                          </a:lnTo>
                          <a:lnTo>
                            <a:pt x="80" y="156"/>
                          </a:lnTo>
                          <a:lnTo>
                            <a:pt x="70" y="138"/>
                          </a:lnTo>
                          <a:lnTo>
                            <a:pt x="63" y="119"/>
                          </a:lnTo>
                          <a:lnTo>
                            <a:pt x="55" y="102"/>
                          </a:lnTo>
                          <a:lnTo>
                            <a:pt x="46" y="87"/>
                          </a:lnTo>
                          <a:lnTo>
                            <a:pt x="34" y="70"/>
                          </a:lnTo>
                          <a:lnTo>
                            <a:pt x="25" y="55"/>
                          </a:lnTo>
                          <a:lnTo>
                            <a:pt x="11" y="40"/>
                          </a:lnTo>
                          <a:lnTo>
                            <a:pt x="0" y="24"/>
                          </a:lnTo>
                          <a:lnTo>
                            <a:pt x="10" y="17"/>
                          </a:lnTo>
                          <a:lnTo>
                            <a:pt x="17" y="11"/>
                          </a:lnTo>
                          <a:lnTo>
                            <a:pt x="25" y="5"/>
                          </a:lnTo>
                          <a:lnTo>
                            <a:pt x="32" y="0"/>
                          </a:lnTo>
                          <a:lnTo>
                            <a:pt x="46" y="15"/>
                          </a:lnTo>
                          <a:lnTo>
                            <a:pt x="57" y="32"/>
                          </a:lnTo>
                          <a:lnTo>
                            <a:pt x="69" y="49"/>
                          </a:lnTo>
                          <a:lnTo>
                            <a:pt x="82" y="66"/>
                          </a:lnTo>
                          <a:lnTo>
                            <a:pt x="91" y="85"/>
                          </a:lnTo>
                          <a:lnTo>
                            <a:pt x="101" y="104"/>
                          </a:lnTo>
                          <a:lnTo>
                            <a:pt x="108" y="121"/>
                          </a:lnTo>
                          <a:lnTo>
                            <a:pt x="118" y="142"/>
                          </a:lnTo>
                          <a:lnTo>
                            <a:pt x="124" y="163"/>
                          </a:lnTo>
                          <a:lnTo>
                            <a:pt x="129" y="182"/>
                          </a:lnTo>
                          <a:lnTo>
                            <a:pt x="135" y="203"/>
                          </a:lnTo>
                          <a:lnTo>
                            <a:pt x="141" y="224"/>
                          </a:lnTo>
                          <a:lnTo>
                            <a:pt x="143" y="247"/>
                          </a:lnTo>
                          <a:lnTo>
                            <a:pt x="146" y="268"/>
                          </a:lnTo>
                          <a:lnTo>
                            <a:pt x="148" y="291"/>
                          </a:lnTo>
                          <a:lnTo>
                            <a:pt x="148" y="313"/>
                          </a:lnTo>
                          <a:lnTo>
                            <a:pt x="148" y="331"/>
                          </a:lnTo>
                          <a:lnTo>
                            <a:pt x="146" y="350"/>
                          </a:lnTo>
                          <a:lnTo>
                            <a:pt x="145" y="367"/>
                          </a:lnTo>
                          <a:lnTo>
                            <a:pt x="143" y="386"/>
                          </a:lnTo>
                          <a:lnTo>
                            <a:pt x="139" y="403"/>
                          </a:lnTo>
                          <a:lnTo>
                            <a:pt x="135" y="422"/>
                          </a:lnTo>
                          <a:lnTo>
                            <a:pt x="131" y="439"/>
                          </a:lnTo>
                          <a:lnTo>
                            <a:pt x="127" y="456"/>
                          </a:lnTo>
                          <a:lnTo>
                            <a:pt x="122" y="471"/>
                          </a:lnTo>
                          <a:lnTo>
                            <a:pt x="116" y="488"/>
                          </a:lnTo>
                          <a:lnTo>
                            <a:pt x="108" y="504"/>
                          </a:lnTo>
                          <a:lnTo>
                            <a:pt x="101" y="521"/>
                          </a:lnTo>
                          <a:lnTo>
                            <a:pt x="93" y="536"/>
                          </a:lnTo>
                          <a:lnTo>
                            <a:pt x="86" y="551"/>
                          </a:lnTo>
                          <a:lnTo>
                            <a:pt x="76" y="566"/>
                          </a:lnTo>
                          <a:lnTo>
                            <a:pt x="69" y="582"/>
                          </a:lnTo>
                          <a:lnTo>
                            <a:pt x="69" y="58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32" name="Freeform 1148"/>
                    <p:cNvSpPr>
                      <a:spLocks/>
                    </p:cNvSpPr>
                    <p:nvPr/>
                  </p:nvSpPr>
                  <p:spPr bwMode="auto">
                    <a:xfrm>
                      <a:off x="2632" y="2311"/>
                      <a:ext cx="179" cy="121"/>
                    </a:xfrm>
                    <a:custGeom>
                      <a:avLst/>
                      <a:gdLst>
                        <a:gd name="T0" fmla="*/ 0 w 1179"/>
                        <a:gd name="T1" fmla="*/ 0 h 862"/>
                        <a:gd name="T2" fmla="*/ 0 w 1179"/>
                        <a:gd name="T3" fmla="*/ 862 h 862"/>
                        <a:gd name="T4" fmla="*/ 1179 w 1179"/>
                        <a:gd name="T5" fmla="*/ 862 h 862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179" h="862">
                          <a:moveTo>
                            <a:pt x="0" y="0"/>
                          </a:moveTo>
                          <a:lnTo>
                            <a:pt x="0" y="862"/>
                          </a:lnTo>
                          <a:lnTo>
                            <a:pt x="1179" y="862"/>
                          </a:lnTo>
                        </a:path>
                      </a:pathLst>
                    </a:custGeom>
                    <a:noFill/>
                    <a:ln w="9525" cmpd="sng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33" name="Line 1149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604" y="2311"/>
                      <a:ext cx="28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34" name="Line 115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32" y="2311"/>
                      <a:ext cx="27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75935" name="Oval 115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19" y="2291"/>
                      <a:ext cx="28" cy="28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375936" name="AutoShape 1152"/>
                  <p:cNvSpPr>
                    <a:spLocks noChangeArrowheads="1"/>
                  </p:cNvSpPr>
                  <p:nvPr/>
                </p:nvSpPr>
                <p:spPr bwMode="auto">
                  <a:xfrm>
                    <a:off x="3342" y="2250"/>
                    <a:ext cx="291" cy="140"/>
                  </a:xfrm>
                  <a:prstGeom prst="roundRect">
                    <a:avLst>
                      <a:gd name="adj" fmla="val 10417"/>
                    </a:avLst>
                  </a:prstGeom>
                  <a:solidFill>
                    <a:srgbClr val="D7E5D7"/>
                  </a:solidFill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37" name="AutoShape 1153"/>
                  <p:cNvSpPr>
                    <a:spLocks noChangeArrowheads="1"/>
                  </p:cNvSpPr>
                  <p:nvPr/>
                </p:nvSpPr>
                <p:spPr bwMode="auto">
                  <a:xfrm>
                    <a:off x="3376" y="2281"/>
                    <a:ext cx="50" cy="75"/>
                  </a:xfrm>
                  <a:prstGeom prst="roundRect">
                    <a:avLst>
                      <a:gd name="adj" fmla="val 34546"/>
                    </a:avLst>
                  </a:prstGeom>
                  <a:solidFill>
                    <a:schemeClr val="bg2"/>
                  </a:solidFill>
                  <a:ln w="9525">
                    <a:round/>
                    <a:headEnd/>
                    <a:tailEnd/>
                  </a:ln>
                  <a:effectLst/>
                  <a:scene3d>
                    <a:camera prst="legacyObliqueTop">
                      <a:rot lat="20099999" lon="1500000" rev="0"/>
                    </a:camera>
                    <a:lightRig rig="legacyHarsh3" dir="r"/>
                  </a:scene3d>
                  <a:sp3d extrusionH="23800"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38" name="Rectangle 1154"/>
                  <p:cNvSpPr>
                    <a:spLocks noChangeArrowheads="1"/>
                  </p:cNvSpPr>
                  <p:nvPr/>
                </p:nvSpPr>
                <p:spPr bwMode="auto">
                  <a:xfrm>
                    <a:off x="3491" y="2279"/>
                    <a:ext cx="108" cy="88"/>
                  </a:xfrm>
                  <a:prstGeom prst="rect">
                    <a:avLst/>
                  </a:prstGeom>
                  <a:solidFill>
                    <a:schemeClr val="bg2"/>
                  </a:solidFill>
                  <a:ln w="9525">
                    <a:miter lim="800000"/>
                    <a:headEnd/>
                    <a:tailEnd/>
                  </a:ln>
                  <a:effectLst/>
                  <a:scene3d>
                    <a:camera prst="legacyObliqueTopRight"/>
                    <a:lightRig rig="legacyHarsh3" dir="r"/>
                  </a:scene3d>
                  <a:sp3d prstMaterial="legacyMetal">
                    <a:bevelT w="13500" h="13500" prst="angle"/>
                    <a:bevelB w="13500" h="13500" prst="angle"/>
                    <a:extrusionClr>
                      <a:srgbClr val="EAEAEA"/>
                    </a:extrusionClr>
                  </a:sp3d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>
                    <a:flatTx/>
                  </a:bodyPr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39" name="Freeform 1155"/>
                  <p:cNvSpPr>
                    <a:spLocks/>
                  </p:cNvSpPr>
                  <p:nvPr/>
                </p:nvSpPr>
                <p:spPr bwMode="auto">
                  <a:xfrm>
                    <a:off x="3593" y="2302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40" name="Freeform 1156"/>
                  <p:cNvSpPr>
                    <a:spLocks/>
                  </p:cNvSpPr>
                  <p:nvPr/>
                </p:nvSpPr>
                <p:spPr bwMode="auto">
                  <a:xfrm>
                    <a:off x="3593" y="2318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41" name="Freeform 1157"/>
                  <p:cNvSpPr>
                    <a:spLocks/>
                  </p:cNvSpPr>
                  <p:nvPr/>
                </p:nvSpPr>
                <p:spPr bwMode="auto">
                  <a:xfrm>
                    <a:off x="3418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42" name="Freeform 1158"/>
                  <p:cNvSpPr>
                    <a:spLocks/>
                  </p:cNvSpPr>
                  <p:nvPr/>
                </p:nvSpPr>
                <p:spPr bwMode="auto">
                  <a:xfrm>
                    <a:off x="3418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43" name="Freeform 1159"/>
                  <p:cNvSpPr>
                    <a:spLocks/>
                  </p:cNvSpPr>
                  <p:nvPr/>
                </p:nvSpPr>
                <p:spPr bwMode="auto">
                  <a:xfrm>
                    <a:off x="3418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44" name="Freeform 1160"/>
                  <p:cNvSpPr>
                    <a:spLocks/>
                  </p:cNvSpPr>
                  <p:nvPr/>
                </p:nvSpPr>
                <p:spPr bwMode="auto">
                  <a:xfrm>
                    <a:off x="3418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45" name="Freeform 1161"/>
                  <p:cNvSpPr>
                    <a:spLocks/>
                  </p:cNvSpPr>
                  <p:nvPr/>
                </p:nvSpPr>
                <p:spPr bwMode="auto">
                  <a:xfrm flipH="1">
                    <a:off x="3364" y="2294"/>
                    <a:ext cx="22" cy="9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46" name="Freeform 1162"/>
                  <p:cNvSpPr>
                    <a:spLocks/>
                  </p:cNvSpPr>
                  <p:nvPr/>
                </p:nvSpPr>
                <p:spPr bwMode="auto">
                  <a:xfrm flipH="1">
                    <a:off x="3364" y="2310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47" name="Freeform 1163"/>
                  <p:cNvSpPr>
                    <a:spLocks/>
                  </p:cNvSpPr>
                  <p:nvPr/>
                </p:nvSpPr>
                <p:spPr bwMode="auto">
                  <a:xfrm flipH="1">
                    <a:off x="3480" y="2293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48" name="Freeform 1164"/>
                  <p:cNvSpPr>
                    <a:spLocks/>
                  </p:cNvSpPr>
                  <p:nvPr/>
                </p:nvSpPr>
                <p:spPr bwMode="auto">
                  <a:xfrm flipH="1">
                    <a:off x="3480" y="2309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49" name="Freeform 1165"/>
                  <p:cNvSpPr>
                    <a:spLocks/>
                  </p:cNvSpPr>
                  <p:nvPr/>
                </p:nvSpPr>
                <p:spPr bwMode="auto">
                  <a:xfrm flipH="1">
                    <a:off x="3480" y="2325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5950" name="Freeform 1166"/>
                  <p:cNvSpPr>
                    <a:spLocks/>
                  </p:cNvSpPr>
                  <p:nvPr/>
                </p:nvSpPr>
                <p:spPr bwMode="auto">
                  <a:xfrm flipH="1">
                    <a:off x="3480" y="2341"/>
                    <a:ext cx="22" cy="8"/>
                  </a:xfrm>
                  <a:custGeom>
                    <a:avLst/>
                    <a:gdLst>
                      <a:gd name="T0" fmla="*/ 0 w 33"/>
                      <a:gd name="T1" fmla="*/ 0 h 14"/>
                      <a:gd name="T2" fmla="*/ 17 w 33"/>
                      <a:gd name="T3" fmla="*/ 0 h 14"/>
                      <a:gd name="T4" fmla="*/ 18 w 33"/>
                      <a:gd name="T5" fmla="*/ 14 h 14"/>
                      <a:gd name="T6" fmla="*/ 33 w 33"/>
                      <a:gd name="T7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14">
                        <a:moveTo>
                          <a:pt x="0" y="0"/>
                        </a:moveTo>
                        <a:lnTo>
                          <a:pt x="17" y="0"/>
                        </a:lnTo>
                        <a:lnTo>
                          <a:pt x="18" y="14"/>
                        </a:lnTo>
                        <a:lnTo>
                          <a:pt x="33" y="14"/>
                        </a:lnTo>
                      </a:path>
                    </a:pathLst>
                  </a:cu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ko-KR" altLang="en-US"/>
                  </a:p>
                </p:txBody>
              </p:sp>
              <p:cxnSp>
                <p:nvCxnSpPr>
                  <p:cNvPr id="375951" name="AutoShape 1167"/>
                  <p:cNvCxnSpPr>
                    <a:cxnSpLocks noChangeShapeType="1"/>
                    <a:stCxn id="375945" idx="3"/>
                    <a:endCxn id="375932" idx="2"/>
                  </p:cNvCxnSpPr>
                  <p:nvPr/>
                </p:nvCxnSpPr>
                <p:spPr bwMode="auto">
                  <a:xfrm rot="10800000">
                    <a:off x="3338" y="2287"/>
                    <a:ext cx="26" cy="16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52" name="AutoShape 1168"/>
                  <p:cNvCxnSpPr>
                    <a:cxnSpLocks noChangeShapeType="1"/>
                    <a:stCxn id="375946" idx="3"/>
                    <a:endCxn id="375932" idx="2"/>
                  </p:cNvCxnSpPr>
                  <p:nvPr/>
                </p:nvCxnSpPr>
                <p:spPr bwMode="auto">
                  <a:xfrm rot="10800000">
                    <a:off x="3338" y="2287"/>
                    <a:ext cx="26" cy="31"/>
                  </a:xfrm>
                  <a:prstGeom prst="bentConnector3">
                    <a:avLst>
                      <a:gd name="adj1" fmla="val 51282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53" name="AutoShape 1169"/>
                  <p:cNvCxnSpPr>
                    <a:cxnSpLocks noChangeShapeType="1"/>
                    <a:stCxn id="375941" idx="3"/>
                    <a:endCxn id="375947" idx="3"/>
                  </p:cNvCxnSpPr>
                  <p:nvPr/>
                </p:nvCxnSpPr>
                <p:spPr bwMode="auto">
                  <a:xfrm>
                    <a:off x="3440" y="2301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54" name="AutoShape 1170"/>
                  <p:cNvCxnSpPr>
                    <a:cxnSpLocks noChangeShapeType="1"/>
                    <a:stCxn id="375942" idx="3"/>
                    <a:endCxn id="375948" idx="3"/>
                  </p:cNvCxnSpPr>
                  <p:nvPr/>
                </p:nvCxnSpPr>
                <p:spPr bwMode="auto">
                  <a:xfrm>
                    <a:off x="3440" y="2317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55" name="AutoShape 1171"/>
                  <p:cNvCxnSpPr>
                    <a:cxnSpLocks noChangeShapeType="1"/>
                    <a:stCxn id="375943" idx="3"/>
                    <a:endCxn id="375949" idx="3"/>
                  </p:cNvCxnSpPr>
                  <p:nvPr/>
                </p:nvCxnSpPr>
                <p:spPr bwMode="auto">
                  <a:xfrm>
                    <a:off x="3440" y="2333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56" name="AutoShape 1172"/>
                  <p:cNvCxnSpPr>
                    <a:cxnSpLocks noChangeShapeType="1"/>
                    <a:stCxn id="375944" idx="3"/>
                    <a:endCxn id="375950" idx="3"/>
                  </p:cNvCxnSpPr>
                  <p:nvPr/>
                </p:nvCxnSpPr>
                <p:spPr bwMode="auto">
                  <a:xfrm>
                    <a:off x="3440" y="2349"/>
                    <a:ext cx="41" cy="0"/>
                  </a:xfrm>
                  <a:prstGeom prst="straightConnector1">
                    <a:avLst/>
                  </a:prstGeom>
                  <a:noFill/>
                  <a:ln w="9525">
                    <a:solidFill>
                      <a:srgbClr val="EAEAEA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57" name="AutoShape 1173"/>
                  <p:cNvCxnSpPr>
                    <a:cxnSpLocks noChangeShapeType="1"/>
                    <a:stCxn id="375939" idx="3"/>
                  </p:cNvCxnSpPr>
                  <p:nvPr/>
                </p:nvCxnSpPr>
                <p:spPr bwMode="auto">
                  <a:xfrm>
                    <a:off x="3615" y="2310"/>
                    <a:ext cx="10" cy="32"/>
                  </a:xfrm>
                  <a:prstGeom prst="bentConnector2">
                    <a:avLst/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  <p:cxnSp>
                <p:nvCxnSpPr>
                  <p:cNvPr id="375958" name="AutoShape 1174"/>
                  <p:cNvCxnSpPr>
                    <a:cxnSpLocks noChangeShapeType="1"/>
                    <a:stCxn id="375940" idx="3"/>
                  </p:cNvCxnSpPr>
                  <p:nvPr/>
                </p:nvCxnSpPr>
                <p:spPr bwMode="auto">
                  <a:xfrm>
                    <a:off x="3615" y="2326"/>
                    <a:ext cx="1" cy="28"/>
                  </a:xfrm>
                  <a:prstGeom prst="bentConnector4">
                    <a:avLst>
                      <a:gd name="adj1" fmla="val 0"/>
                      <a:gd name="adj2" fmla="val 100000"/>
                    </a:avLst>
                  </a:prstGeom>
                  <a:noFill/>
                  <a:ln w="9525">
                    <a:solidFill>
                      <a:srgbClr val="EAEAEA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5959" name="AutoShape 1175"/>
                <p:cNvCxnSpPr>
                  <a:cxnSpLocks noChangeShapeType="1"/>
                  <a:stCxn id="375751" idx="0"/>
                  <a:endCxn id="375825" idx="2"/>
                </p:cNvCxnSpPr>
                <p:nvPr/>
              </p:nvCxnSpPr>
              <p:spPr bwMode="auto">
                <a:xfrm flipV="1">
                  <a:off x="5127" y="3075"/>
                  <a:ext cx="137" cy="237"/>
                </a:xfrm>
                <a:prstGeom prst="straightConnector1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960" name="AutoShape 1176"/>
                <p:cNvCxnSpPr>
                  <a:cxnSpLocks noChangeShapeType="1"/>
                  <a:stCxn id="375825" idx="0"/>
                  <a:endCxn id="375936" idx="2"/>
                </p:cNvCxnSpPr>
                <p:nvPr/>
              </p:nvCxnSpPr>
              <p:spPr bwMode="auto">
                <a:xfrm flipH="1" flipV="1">
                  <a:off x="5205" y="2381"/>
                  <a:ext cx="59" cy="572"/>
                </a:xfrm>
                <a:prstGeom prst="straightConnector1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961" name="AutoShape 1177"/>
                <p:cNvCxnSpPr>
                  <a:cxnSpLocks noChangeShapeType="1"/>
                  <a:stCxn id="375899" idx="2"/>
                  <a:endCxn id="375862" idx="0"/>
                </p:cNvCxnSpPr>
                <p:nvPr/>
              </p:nvCxnSpPr>
              <p:spPr bwMode="auto">
                <a:xfrm flipH="1">
                  <a:off x="4341" y="2382"/>
                  <a:ext cx="60" cy="570"/>
                </a:xfrm>
                <a:prstGeom prst="straightConnector1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962" name="AutoShape 1178"/>
                <p:cNvCxnSpPr>
                  <a:cxnSpLocks noChangeShapeType="1"/>
                  <a:stCxn id="375862" idx="2"/>
                  <a:endCxn id="375788" idx="0"/>
                </p:cNvCxnSpPr>
                <p:nvPr/>
              </p:nvCxnSpPr>
              <p:spPr bwMode="auto">
                <a:xfrm>
                  <a:off x="4341" y="3074"/>
                  <a:ext cx="138" cy="237"/>
                </a:xfrm>
                <a:prstGeom prst="straightConnector1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375963" name="AutoShape 1179"/>
                <p:cNvCxnSpPr>
                  <a:cxnSpLocks noChangeShapeType="1"/>
                  <a:stCxn id="375862" idx="3"/>
                  <a:endCxn id="375825" idx="1"/>
                </p:cNvCxnSpPr>
                <p:nvPr/>
              </p:nvCxnSpPr>
              <p:spPr bwMode="auto">
                <a:xfrm>
                  <a:off x="4468" y="3013"/>
                  <a:ext cx="669" cy="1"/>
                </a:xfrm>
                <a:prstGeom prst="straightConnector1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375964" name="Text Box 1180"/>
                <p:cNvSpPr txBox="1">
                  <a:spLocks noChangeArrowheads="1"/>
                </p:cNvSpPr>
                <p:nvPr/>
              </p:nvSpPr>
              <p:spPr bwMode="auto">
                <a:xfrm>
                  <a:off x="4451" y="3056"/>
                  <a:ext cx="196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1</a:t>
                  </a:r>
                  <a:endParaRPr lang="en-US" altLang="ko-KR" sz="1800">
                    <a:ea typeface="굴림" charset="-127"/>
                  </a:endParaRPr>
                </a:p>
              </p:txBody>
            </p:sp>
            <p:sp>
              <p:nvSpPr>
                <p:cNvPr id="375965" name="Text Box 1181"/>
                <p:cNvSpPr txBox="1">
                  <a:spLocks noChangeArrowheads="1"/>
                </p:cNvSpPr>
                <p:nvPr/>
              </p:nvSpPr>
              <p:spPr bwMode="auto">
                <a:xfrm>
                  <a:off x="5309" y="3057"/>
                  <a:ext cx="196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1</a:t>
                  </a:r>
                  <a:endParaRPr lang="en-US" altLang="ko-KR" sz="1800">
                    <a:ea typeface="굴림" charset="-127"/>
                  </a:endParaRPr>
                </a:p>
              </p:txBody>
            </p:sp>
            <p:sp>
              <p:nvSpPr>
                <p:cNvPr id="375966" name="Text Box 1182"/>
                <p:cNvSpPr txBox="1">
                  <a:spLocks noChangeArrowheads="1"/>
                </p:cNvSpPr>
                <p:nvPr/>
              </p:nvSpPr>
              <p:spPr bwMode="auto">
                <a:xfrm>
                  <a:off x="4671" y="2759"/>
                  <a:ext cx="196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3</a:t>
                  </a:r>
                  <a:endParaRPr lang="en-US" altLang="ko-KR" sz="1800">
                    <a:ea typeface="굴림" charset="-127"/>
                  </a:endParaRPr>
                </a:p>
              </p:txBody>
            </p:sp>
            <p:sp>
              <p:nvSpPr>
                <p:cNvPr id="375967" name="Text Box 1183"/>
                <p:cNvSpPr txBox="1">
                  <a:spLocks noChangeArrowheads="1"/>
                </p:cNvSpPr>
                <p:nvPr/>
              </p:nvSpPr>
              <p:spPr bwMode="auto">
                <a:xfrm>
                  <a:off x="4127" y="2532"/>
                  <a:ext cx="196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4</a:t>
                  </a:r>
                  <a:endParaRPr lang="en-US" altLang="ko-KR" sz="1800">
                    <a:ea typeface="굴림" charset="-127"/>
                  </a:endParaRPr>
                </a:p>
              </p:txBody>
            </p:sp>
            <p:sp>
              <p:nvSpPr>
                <p:cNvPr id="375968" name="Text Box 1184"/>
                <p:cNvSpPr txBox="1">
                  <a:spLocks noChangeArrowheads="1"/>
                </p:cNvSpPr>
                <p:nvPr/>
              </p:nvSpPr>
              <p:spPr bwMode="auto">
                <a:xfrm>
                  <a:off x="5270" y="2533"/>
                  <a:ext cx="196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4</a:t>
                  </a:r>
                  <a:endParaRPr lang="en-US" altLang="ko-KR" sz="1800">
                    <a:ea typeface="굴림" charset="-127"/>
                  </a:endParaRPr>
                </a:p>
              </p:txBody>
            </p:sp>
            <p:sp>
              <p:nvSpPr>
                <p:cNvPr id="375969" name="Text Box 1185"/>
                <p:cNvSpPr txBox="1">
                  <a:spLocks noChangeArrowheads="1"/>
                </p:cNvSpPr>
                <p:nvPr/>
              </p:nvSpPr>
              <p:spPr bwMode="auto">
                <a:xfrm>
                  <a:off x="4115" y="3379"/>
                  <a:ext cx="212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A</a:t>
                  </a:r>
                  <a:endParaRPr lang="en-US" altLang="ko-KR" sz="1800">
                    <a:ea typeface="굴림" charset="-127"/>
                  </a:endParaRPr>
                </a:p>
              </p:txBody>
            </p:sp>
            <p:sp>
              <p:nvSpPr>
                <p:cNvPr id="375970" name="Text Box 1186"/>
                <p:cNvSpPr txBox="1">
                  <a:spLocks noChangeArrowheads="1"/>
                </p:cNvSpPr>
                <p:nvPr/>
              </p:nvSpPr>
              <p:spPr bwMode="auto">
                <a:xfrm>
                  <a:off x="5306" y="3367"/>
                  <a:ext cx="212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B</a:t>
                  </a:r>
                  <a:endParaRPr lang="en-US" altLang="ko-KR" sz="1800">
                    <a:ea typeface="굴림" charset="-127"/>
                  </a:endParaRPr>
                </a:p>
              </p:txBody>
            </p:sp>
            <p:sp>
              <p:nvSpPr>
                <p:cNvPr id="375971" name="Text Box 1187"/>
                <p:cNvSpPr txBox="1">
                  <a:spLocks noChangeArrowheads="1"/>
                </p:cNvSpPr>
                <p:nvPr/>
              </p:nvSpPr>
              <p:spPr bwMode="auto">
                <a:xfrm>
                  <a:off x="3854" y="2884"/>
                  <a:ext cx="220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C</a:t>
                  </a:r>
                  <a:endParaRPr lang="en-US" altLang="ko-KR" sz="1800">
                    <a:ea typeface="굴림" charset="-127"/>
                  </a:endParaRPr>
                </a:p>
              </p:txBody>
            </p:sp>
            <p:sp>
              <p:nvSpPr>
                <p:cNvPr id="375972" name="Text Box 1188"/>
                <p:cNvSpPr txBox="1">
                  <a:spLocks noChangeArrowheads="1"/>
                </p:cNvSpPr>
                <p:nvPr/>
              </p:nvSpPr>
              <p:spPr bwMode="auto">
                <a:xfrm>
                  <a:off x="5447" y="2896"/>
                  <a:ext cx="220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D</a:t>
                  </a:r>
                  <a:endParaRPr lang="en-US" altLang="ko-KR" sz="1800">
                    <a:ea typeface="굴림" charset="-127"/>
                  </a:endParaRPr>
                </a:p>
              </p:txBody>
            </p:sp>
            <p:sp>
              <p:nvSpPr>
                <p:cNvPr id="375973" name="Text Box 1189"/>
                <p:cNvSpPr txBox="1">
                  <a:spLocks noChangeArrowheads="1"/>
                </p:cNvSpPr>
                <p:nvPr/>
              </p:nvSpPr>
              <p:spPr bwMode="auto">
                <a:xfrm>
                  <a:off x="3893" y="2188"/>
                  <a:ext cx="212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E</a:t>
                  </a:r>
                  <a:endParaRPr lang="en-US" altLang="ko-KR" sz="1800">
                    <a:ea typeface="굴림" charset="-127"/>
                  </a:endParaRPr>
                </a:p>
              </p:txBody>
            </p:sp>
            <p:sp>
              <p:nvSpPr>
                <p:cNvPr id="375974" name="Text Box 1190"/>
                <p:cNvSpPr txBox="1">
                  <a:spLocks noChangeArrowheads="1"/>
                </p:cNvSpPr>
                <p:nvPr/>
              </p:nvSpPr>
              <p:spPr bwMode="auto">
                <a:xfrm>
                  <a:off x="5372" y="2212"/>
                  <a:ext cx="204" cy="231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algn="l"/>
                  <a:r>
                    <a:rPr lang="de-DE" sz="1800"/>
                    <a:t>F</a:t>
                  </a:r>
                  <a:endParaRPr lang="en-US" altLang="ko-KR" sz="1800">
                    <a:ea typeface="굴림" charset="-127"/>
                  </a:endParaRPr>
                </a:p>
              </p:txBody>
            </p:sp>
          </p:grpSp>
          <p:sp>
            <p:nvSpPr>
              <p:cNvPr id="376223" name="Text Box 1439"/>
              <p:cNvSpPr txBox="1">
                <a:spLocks noChangeArrowheads="1"/>
              </p:cNvSpPr>
              <p:nvPr/>
            </p:nvSpPr>
            <p:spPr bwMode="auto">
              <a:xfrm>
                <a:off x="3947" y="2319"/>
                <a:ext cx="146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l"/>
                <a:r>
                  <a:rPr lang="de-DE" sz="1800"/>
                  <a:t>5) Remove edge A-B</a:t>
                </a:r>
                <a:endParaRPr lang="en-US" altLang="ko-KR" sz="1800">
                  <a:ea typeface="굴림" charset="-127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621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A6FDD8-C93B-485A-B093-C3EDFA9204F6}" type="slidenum">
              <a:rPr lang="en-US" altLang="ko-KR"/>
              <a:pPr/>
              <a:t>23</a:t>
            </a:fld>
            <a:endParaRPr lang="en-US" altLang="ko-KR"/>
          </a:p>
        </p:txBody>
      </p:sp>
      <p:sp>
        <p:nvSpPr>
          <p:cNvPr id="3973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Overview</a:t>
            </a:r>
          </a:p>
        </p:txBody>
      </p:sp>
      <p:sp>
        <p:nvSpPr>
          <p:cNvPr id="3973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Motivation, basics</a:t>
            </a:r>
          </a:p>
          <a:p>
            <a:r>
              <a:rPr lang="en-US" altLang="ko-KR">
                <a:ea typeface="굴림" charset="-127"/>
              </a:rPr>
              <a:t>Power control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Backbone construction</a:t>
            </a:r>
          </a:p>
          <a:p>
            <a:r>
              <a:rPr lang="en-US" altLang="ko-KR">
                <a:ea typeface="굴림" charset="-127"/>
              </a:rPr>
              <a:t>Clustering</a:t>
            </a:r>
          </a:p>
          <a:p>
            <a:r>
              <a:rPr lang="en-US" altLang="ko-KR">
                <a:ea typeface="굴림" charset="-127"/>
              </a:rPr>
              <a:t>Adaptive node activity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BC71C4-C203-40DD-8183-2BB55127C414}" type="slidenum">
              <a:rPr lang="en-US" altLang="ko-KR"/>
              <a:pPr/>
              <a:t>24</a:t>
            </a:fld>
            <a:endParaRPr lang="en-US" altLang="ko-KR"/>
          </a:p>
        </p:txBody>
      </p:sp>
      <p:sp>
        <p:nvSpPr>
          <p:cNvPr id="3778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Hierarchical networks – backbones </a:t>
            </a:r>
          </a:p>
        </p:txBody>
      </p:sp>
      <p:sp>
        <p:nvSpPr>
          <p:cNvPr id="3778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Idea: Select some nodes from the network/graph to form a </a:t>
            </a:r>
            <a:r>
              <a:rPr lang="en-US" altLang="ko-KR" b="1" i="1">
                <a:ea typeface="굴림" charset="-127"/>
              </a:rPr>
              <a:t>backbone</a:t>
            </a:r>
          </a:p>
          <a:p>
            <a:pPr lvl="1"/>
            <a:r>
              <a:rPr lang="en-US" altLang="ko-KR">
                <a:ea typeface="굴림" charset="-127"/>
              </a:rPr>
              <a:t>A connected, minimal, dominating set (MDS or MCDS)</a:t>
            </a:r>
          </a:p>
          <a:p>
            <a:pPr lvl="1"/>
            <a:r>
              <a:rPr lang="en-US" altLang="ko-KR">
                <a:ea typeface="굴림" charset="-127"/>
              </a:rPr>
              <a:t>Dominating nodes control their neighbors</a:t>
            </a:r>
          </a:p>
          <a:p>
            <a:pPr lvl="1"/>
            <a:r>
              <a:rPr lang="en-US" altLang="ko-KR">
                <a:ea typeface="굴림" charset="-127"/>
              </a:rPr>
              <a:t>Protocols like routing are confronted with a simple topology – from a simple node, route to the backbone, routing in backbone is simple (few nodes)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Problem: MDS is an NP-hard problem </a:t>
            </a:r>
          </a:p>
          <a:p>
            <a:pPr lvl="1"/>
            <a:r>
              <a:rPr lang="en-US" altLang="ko-KR">
                <a:ea typeface="굴림" charset="-127"/>
              </a:rPr>
              <a:t>Hard to approximate, and even approximations need quite a few messages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6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5DB7B5-F8A3-4656-B7A9-DE579EB2DFAE}" type="slidenum">
              <a:rPr lang="en-US" altLang="ko-KR"/>
              <a:pPr/>
              <a:t>25</a:t>
            </a:fld>
            <a:endParaRPr lang="en-US" altLang="ko-KR"/>
          </a:p>
        </p:txBody>
      </p:sp>
      <p:sp>
        <p:nvSpPr>
          <p:cNvPr id="3788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Backbone by growing a tree</a:t>
            </a:r>
          </a:p>
        </p:txBody>
      </p:sp>
      <p:sp>
        <p:nvSpPr>
          <p:cNvPr id="3788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Construct the backbone as a tree, grown iteratively</a:t>
            </a:r>
          </a:p>
          <a:p>
            <a:pPr lvl="1"/>
            <a:endParaRPr lang="en-US" altLang="ko-KR">
              <a:ea typeface="굴림" charset="-127"/>
            </a:endParaRPr>
          </a:p>
        </p:txBody>
      </p:sp>
      <p:pic>
        <p:nvPicPr>
          <p:cNvPr id="378951" name="Picture 71" descr="clip_image00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438" y="1468438"/>
            <a:ext cx="8529637" cy="44497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71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2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039DD48-AC64-4519-819F-6DD59EA5354E}" type="slidenum">
              <a:rPr lang="en-US" altLang="ko-KR"/>
              <a:pPr/>
              <a:t>26</a:t>
            </a:fld>
            <a:endParaRPr lang="en-US" altLang="ko-KR"/>
          </a:p>
        </p:txBody>
      </p:sp>
      <p:sp>
        <p:nvSpPr>
          <p:cNvPr id="3799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Backbone by growing a tree – Example </a:t>
            </a:r>
          </a:p>
        </p:txBody>
      </p:sp>
      <p:sp>
        <p:nvSpPr>
          <p:cNvPr id="3799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ko-KR" altLang="ko-KR"/>
          </a:p>
        </p:txBody>
      </p:sp>
      <p:sp>
        <p:nvSpPr>
          <p:cNvPr id="379908" name="Line 4"/>
          <p:cNvSpPr>
            <a:spLocks noChangeShapeType="1"/>
          </p:cNvSpPr>
          <p:nvPr/>
        </p:nvSpPr>
        <p:spPr bwMode="auto">
          <a:xfrm>
            <a:off x="4681538" y="1468438"/>
            <a:ext cx="0" cy="3848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9909" name="Line 5"/>
          <p:cNvSpPr>
            <a:spLocks noChangeShapeType="1"/>
          </p:cNvSpPr>
          <p:nvPr/>
        </p:nvSpPr>
        <p:spPr bwMode="auto">
          <a:xfrm>
            <a:off x="1289050" y="3378200"/>
            <a:ext cx="67722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ko-KR" altLang="en-US"/>
          </a:p>
        </p:txBody>
      </p:sp>
      <p:sp>
        <p:nvSpPr>
          <p:cNvPr id="379910" name="Oval 6"/>
          <p:cNvSpPr>
            <a:spLocks noChangeArrowheads="1"/>
          </p:cNvSpPr>
          <p:nvPr/>
        </p:nvSpPr>
        <p:spPr bwMode="auto">
          <a:xfrm>
            <a:off x="1965325" y="1792288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11" name="Oval 7"/>
          <p:cNvSpPr>
            <a:spLocks noChangeArrowheads="1"/>
          </p:cNvSpPr>
          <p:nvPr/>
        </p:nvSpPr>
        <p:spPr bwMode="auto">
          <a:xfrm>
            <a:off x="2862263" y="1819275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12" name="Oval 8"/>
          <p:cNvSpPr>
            <a:spLocks noChangeArrowheads="1"/>
          </p:cNvSpPr>
          <p:nvPr/>
        </p:nvSpPr>
        <p:spPr bwMode="auto">
          <a:xfrm>
            <a:off x="3863975" y="1860550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13" name="Oval 9"/>
          <p:cNvSpPr>
            <a:spLocks noChangeArrowheads="1"/>
          </p:cNvSpPr>
          <p:nvPr/>
        </p:nvSpPr>
        <p:spPr bwMode="auto">
          <a:xfrm>
            <a:off x="3414713" y="2667000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14" name="Oval 10"/>
          <p:cNvSpPr>
            <a:spLocks noChangeArrowheads="1"/>
          </p:cNvSpPr>
          <p:nvPr/>
        </p:nvSpPr>
        <p:spPr bwMode="auto">
          <a:xfrm>
            <a:off x="2524125" y="2663825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15" name="Oval 11"/>
          <p:cNvSpPr>
            <a:spLocks noChangeArrowheads="1"/>
          </p:cNvSpPr>
          <p:nvPr/>
        </p:nvSpPr>
        <p:spPr bwMode="auto">
          <a:xfrm>
            <a:off x="1570038" y="2636838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cxnSp>
        <p:nvCxnSpPr>
          <p:cNvPr id="379916" name="AutoShape 12"/>
          <p:cNvCxnSpPr>
            <a:cxnSpLocks noChangeShapeType="1"/>
            <a:stCxn id="379911" idx="6"/>
            <a:endCxn id="379912" idx="2"/>
          </p:cNvCxnSpPr>
          <p:nvPr/>
        </p:nvCxnSpPr>
        <p:spPr bwMode="auto">
          <a:xfrm>
            <a:off x="3240088" y="2024063"/>
            <a:ext cx="623887" cy="412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17" name="AutoShape 13"/>
          <p:cNvCxnSpPr>
            <a:cxnSpLocks noChangeShapeType="1"/>
            <a:stCxn id="379911" idx="3"/>
            <a:endCxn id="379914" idx="0"/>
          </p:cNvCxnSpPr>
          <p:nvPr/>
        </p:nvCxnSpPr>
        <p:spPr bwMode="auto">
          <a:xfrm flipH="1">
            <a:off x="2713038" y="2168525"/>
            <a:ext cx="204787" cy="495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18" name="AutoShape 14"/>
          <p:cNvCxnSpPr>
            <a:cxnSpLocks noChangeShapeType="1"/>
            <a:stCxn id="379911" idx="2"/>
            <a:endCxn id="379910" idx="6"/>
          </p:cNvCxnSpPr>
          <p:nvPr/>
        </p:nvCxnSpPr>
        <p:spPr bwMode="auto">
          <a:xfrm flipH="1" flipV="1">
            <a:off x="2343150" y="1997075"/>
            <a:ext cx="519113" cy="269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19" name="AutoShape 15"/>
          <p:cNvCxnSpPr>
            <a:cxnSpLocks noChangeShapeType="1"/>
            <a:stCxn id="379912" idx="4"/>
            <a:endCxn id="379913" idx="7"/>
          </p:cNvCxnSpPr>
          <p:nvPr/>
        </p:nvCxnSpPr>
        <p:spPr bwMode="auto">
          <a:xfrm flipH="1">
            <a:off x="3736975" y="2270125"/>
            <a:ext cx="315913" cy="4572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20" name="AutoShape 16"/>
          <p:cNvCxnSpPr>
            <a:cxnSpLocks noChangeShapeType="1"/>
            <a:stCxn id="379913" idx="2"/>
            <a:endCxn id="379914" idx="6"/>
          </p:cNvCxnSpPr>
          <p:nvPr/>
        </p:nvCxnSpPr>
        <p:spPr bwMode="auto">
          <a:xfrm flipH="1" flipV="1">
            <a:off x="2901950" y="2868613"/>
            <a:ext cx="512763" cy="3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21" name="AutoShape 17"/>
          <p:cNvCxnSpPr>
            <a:cxnSpLocks noChangeShapeType="1"/>
            <a:stCxn id="379914" idx="2"/>
            <a:endCxn id="379915" idx="6"/>
          </p:cNvCxnSpPr>
          <p:nvPr/>
        </p:nvCxnSpPr>
        <p:spPr bwMode="auto">
          <a:xfrm flipH="1" flipV="1">
            <a:off x="1947863" y="2841625"/>
            <a:ext cx="576262" cy="269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22" name="AutoShape 18"/>
          <p:cNvCxnSpPr>
            <a:cxnSpLocks noChangeShapeType="1"/>
            <a:stCxn id="379915" idx="0"/>
            <a:endCxn id="379910" idx="3"/>
          </p:cNvCxnSpPr>
          <p:nvPr/>
        </p:nvCxnSpPr>
        <p:spPr bwMode="auto">
          <a:xfrm flipV="1">
            <a:off x="1758950" y="2141538"/>
            <a:ext cx="261938" cy="495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23" name="AutoShape 19"/>
          <p:cNvCxnSpPr>
            <a:cxnSpLocks noChangeShapeType="1"/>
            <a:stCxn id="379910" idx="5"/>
            <a:endCxn id="379914" idx="1"/>
          </p:cNvCxnSpPr>
          <p:nvPr/>
        </p:nvCxnSpPr>
        <p:spPr bwMode="auto">
          <a:xfrm>
            <a:off x="2287588" y="2141538"/>
            <a:ext cx="292100" cy="5826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24" name="AutoShape 20"/>
          <p:cNvCxnSpPr>
            <a:cxnSpLocks noChangeShapeType="1"/>
            <a:stCxn id="379911" idx="5"/>
            <a:endCxn id="379913" idx="1"/>
          </p:cNvCxnSpPr>
          <p:nvPr/>
        </p:nvCxnSpPr>
        <p:spPr bwMode="auto">
          <a:xfrm>
            <a:off x="3184525" y="2168525"/>
            <a:ext cx="285750" cy="5588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79925" name="Text Box 21"/>
          <p:cNvSpPr txBox="1">
            <a:spLocks noChangeArrowheads="1"/>
          </p:cNvSpPr>
          <p:nvPr/>
        </p:nvSpPr>
        <p:spPr bwMode="auto">
          <a:xfrm>
            <a:off x="1323975" y="1630363"/>
            <a:ext cx="374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1: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79926" name="Oval 22"/>
          <p:cNvSpPr>
            <a:spLocks noChangeArrowheads="1"/>
          </p:cNvSpPr>
          <p:nvPr/>
        </p:nvSpPr>
        <p:spPr bwMode="auto">
          <a:xfrm>
            <a:off x="5749925" y="1792288"/>
            <a:ext cx="377825" cy="409575"/>
          </a:xfrm>
          <a:prstGeom prst="ellipse">
            <a:avLst/>
          </a:pr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27" name="Oval 23"/>
          <p:cNvSpPr>
            <a:spLocks noChangeArrowheads="1"/>
          </p:cNvSpPr>
          <p:nvPr/>
        </p:nvSpPr>
        <p:spPr bwMode="auto">
          <a:xfrm>
            <a:off x="6646863" y="1819275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28" name="Oval 24"/>
          <p:cNvSpPr>
            <a:spLocks noChangeArrowheads="1"/>
          </p:cNvSpPr>
          <p:nvPr/>
        </p:nvSpPr>
        <p:spPr bwMode="auto">
          <a:xfrm>
            <a:off x="7648575" y="1860550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29" name="Oval 25"/>
          <p:cNvSpPr>
            <a:spLocks noChangeArrowheads="1"/>
          </p:cNvSpPr>
          <p:nvPr/>
        </p:nvSpPr>
        <p:spPr bwMode="auto">
          <a:xfrm>
            <a:off x="7199313" y="2667000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30" name="Oval 26"/>
          <p:cNvSpPr>
            <a:spLocks noChangeArrowheads="1"/>
          </p:cNvSpPr>
          <p:nvPr/>
        </p:nvSpPr>
        <p:spPr bwMode="auto">
          <a:xfrm>
            <a:off x="6308725" y="2663825"/>
            <a:ext cx="377825" cy="409575"/>
          </a:xfrm>
          <a:prstGeom prst="ellipse">
            <a:avLst/>
          </a:pr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31" name="Oval 27"/>
          <p:cNvSpPr>
            <a:spLocks noChangeArrowheads="1"/>
          </p:cNvSpPr>
          <p:nvPr/>
        </p:nvSpPr>
        <p:spPr bwMode="auto">
          <a:xfrm>
            <a:off x="5354638" y="2636838"/>
            <a:ext cx="377825" cy="40957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cxnSp>
        <p:nvCxnSpPr>
          <p:cNvPr id="379932" name="AutoShape 28"/>
          <p:cNvCxnSpPr>
            <a:cxnSpLocks noChangeShapeType="1"/>
            <a:stCxn id="379927" idx="6"/>
            <a:endCxn id="379928" idx="2"/>
          </p:cNvCxnSpPr>
          <p:nvPr/>
        </p:nvCxnSpPr>
        <p:spPr bwMode="auto">
          <a:xfrm>
            <a:off x="7024688" y="2024063"/>
            <a:ext cx="623887" cy="412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33" name="AutoShape 29"/>
          <p:cNvCxnSpPr>
            <a:cxnSpLocks noChangeShapeType="1"/>
            <a:stCxn id="379927" idx="3"/>
            <a:endCxn id="379930" idx="0"/>
          </p:cNvCxnSpPr>
          <p:nvPr/>
        </p:nvCxnSpPr>
        <p:spPr bwMode="auto">
          <a:xfrm flipH="1">
            <a:off x="6497638" y="2168525"/>
            <a:ext cx="204787" cy="495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34" name="AutoShape 30"/>
          <p:cNvCxnSpPr>
            <a:cxnSpLocks noChangeShapeType="1"/>
            <a:stCxn id="379927" idx="2"/>
            <a:endCxn id="379926" idx="6"/>
          </p:cNvCxnSpPr>
          <p:nvPr/>
        </p:nvCxnSpPr>
        <p:spPr bwMode="auto">
          <a:xfrm flipH="1" flipV="1">
            <a:off x="6127750" y="1997075"/>
            <a:ext cx="519113" cy="269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35" name="AutoShape 31"/>
          <p:cNvCxnSpPr>
            <a:cxnSpLocks noChangeShapeType="1"/>
            <a:stCxn id="379928" idx="4"/>
            <a:endCxn id="379929" idx="7"/>
          </p:cNvCxnSpPr>
          <p:nvPr/>
        </p:nvCxnSpPr>
        <p:spPr bwMode="auto">
          <a:xfrm flipH="1">
            <a:off x="7521575" y="2270125"/>
            <a:ext cx="315913" cy="4572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36" name="AutoShape 32"/>
          <p:cNvCxnSpPr>
            <a:cxnSpLocks noChangeShapeType="1"/>
            <a:stCxn id="379929" idx="2"/>
            <a:endCxn id="379930" idx="6"/>
          </p:cNvCxnSpPr>
          <p:nvPr/>
        </p:nvCxnSpPr>
        <p:spPr bwMode="auto">
          <a:xfrm flipH="1" flipV="1">
            <a:off x="6686550" y="2868613"/>
            <a:ext cx="512763" cy="3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37" name="AutoShape 33"/>
          <p:cNvCxnSpPr>
            <a:cxnSpLocks noChangeShapeType="1"/>
            <a:stCxn id="379930" idx="2"/>
            <a:endCxn id="379931" idx="6"/>
          </p:cNvCxnSpPr>
          <p:nvPr/>
        </p:nvCxnSpPr>
        <p:spPr bwMode="auto">
          <a:xfrm flipH="1" flipV="1">
            <a:off x="5732463" y="2841625"/>
            <a:ext cx="576262" cy="26988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38" name="AutoShape 34"/>
          <p:cNvCxnSpPr>
            <a:cxnSpLocks noChangeShapeType="1"/>
            <a:stCxn id="379931" idx="0"/>
            <a:endCxn id="379926" idx="3"/>
          </p:cNvCxnSpPr>
          <p:nvPr/>
        </p:nvCxnSpPr>
        <p:spPr bwMode="auto">
          <a:xfrm flipV="1">
            <a:off x="5543550" y="2141538"/>
            <a:ext cx="261938" cy="495300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39" name="AutoShape 35"/>
          <p:cNvCxnSpPr>
            <a:cxnSpLocks noChangeShapeType="1"/>
            <a:stCxn id="379926" idx="5"/>
            <a:endCxn id="379930" idx="1"/>
          </p:cNvCxnSpPr>
          <p:nvPr/>
        </p:nvCxnSpPr>
        <p:spPr bwMode="auto">
          <a:xfrm>
            <a:off x="6072188" y="2141538"/>
            <a:ext cx="292100" cy="5826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40" name="AutoShape 36"/>
          <p:cNvCxnSpPr>
            <a:cxnSpLocks noChangeShapeType="1"/>
            <a:stCxn id="379927" idx="5"/>
            <a:endCxn id="379929" idx="1"/>
          </p:cNvCxnSpPr>
          <p:nvPr/>
        </p:nvCxnSpPr>
        <p:spPr bwMode="auto">
          <a:xfrm>
            <a:off x="6969125" y="2168525"/>
            <a:ext cx="285750" cy="5588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79941" name="Text Box 37"/>
          <p:cNvSpPr txBox="1">
            <a:spLocks noChangeArrowheads="1"/>
          </p:cNvSpPr>
          <p:nvPr/>
        </p:nvSpPr>
        <p:spPr bwMode="auto">
          <a:xfrm>
            <a:off x="5108575" y="1630363"/>
            <a:ext cx="374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2: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79942" name="Oval 38"/>
          <p:cNvSpPr>
            <a:spLocks noChangeArrowheads="1"/>
          </p:cNvSpPr>
          <p:nvPr/>
        </p:nvSpPr>
        <p:spPr bwMode="auto">
          <a:xfrm>
            <a:off x="1965325" y="3843338"/>
            <a:ext cx="377825" cy="40957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43" name="Oval 39"/>
          <p:cNvSpPr>
            <a:spLocks noChangeArrowheads="1"/>
          </p:cNvSpPr>
          <p:nvPr/>
        </p:nvSpPr>
        <p:spPr bwMode="auto">
          <a:xfrm>
            <a:off x="2862263" y="3870325"/>
            <a:ext cx="377825" cy="409575"/>
          </a:xfrm>
          <a:prstGeom prst="ellipse">
            <a:avLst/>
          </a:pr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44" name="Oval 40"/>
          <p:cNvSpPr>
            <a:spLocks noChangeArrowheads="1"/>
          </p:cNvSpPr>
          <p:nvPr/>
        </p:nvSpPr>
        <p:spPr bwMode="auto">
          <a:xfrm>
            <a:off x="3863975" y="3911600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45" name="Oval 41"/>
          <p:cNvSpPr>
            <a:spLocks noChangeArrowheads="1"/>
          </p:cNvSpPr>
          <p:nvPr/>
        </p:nvSpPr>
        <p:spPr bwMode="auto">
          <a:xfrm>
            <a:off x="3414713" y="4718050"/>
            <a:ext cx="377825" cy="4095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46" name="Oval 42"/>
          <p:cNvSpPr>
            <a:spLocks noChangeArrowheads="1"/>
          </p:cNvSpPr>
          <p:nvPr/>
        </p:nvSpPr>
        <p:spPr bwMode="auto">
          <a:xfrm>
            <a:off x="2524125" y="4714875"/>
            <a:ext cx="377825" cy="409575"/>
          </a:xfrm>
          <a:prstGeom prst="ellipse">
            <a:avLst/>
          </a:pr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47" name="Oval 43"/>
          <p:cNvSpPr>
            <a:spLocks noChangeArrowheads="1"/>
          </p:cNvSpPr>
          <p:nvPr/>
        </p:nvSpPr>
        <p:spPr bwMode="auto">
          <a:xfrm>
            <a:off x="1570038" y="4687888"/>
            <a:ext cx="377825" cy="40957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cxnSp>
        <p:nvCxnSpPr>
          <p:cNvPr id="379948" name="AutoShape 44"/>
          <p:cNvCxnSpPr>
            <a:cxnSpLocks noChangeShapeType="1"/>
            <a:stCxn id="379943" idx="6"/>
            <a:endCxn id="379944" idx="2"/>
          </p:cNvCxnSpPr>
          <p:nvPr/>
        </p:nvCxnSpPr>
        <p:spPr bwMode="auto">
          <a:xfrm>
            <a:off x="3240088" y="4075113"/>
            <a:ext cx="623887" cy="412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49" name="AutoShape 45"/>
          <p:cNvCxnSpPr>
            <a:cxnSpLocks noChangeShapeType="1"/>
            <a:stCxn id="379943" idx="3"/>
            <a:endCxn id="379946" idx="0"/>
          </p:cNvCxnSpPr>
          <p:nvPr/>
        </p:nvCxnSpPr>
        <p:spPr bwMode="auto">
          <a:xfrm flipH="1">
            <a:off x="2713038" y="4219575"/>
            <a:ext cx="204787" cy="495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50" name="AutoShape 46"/>
          <p:cNvCxnSpPr>
            <a:cxnSpLocks noChangeShapeType="1"/>
            <a:stCxn id="379943" idx="2"/>
            <a:endCxn id="379942" idx="6"/>
          </p:cNvCxnSpPr>
          <p:nvPr/>
        </p:nvCxnSpPr>
        <p:spPr bwMode="auto">
          <a:xfrm flipH="1" flipV="1">
            <a:off x="2343150" y="4048125"/>
            <a:ext cx="519113" cy="26988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51" name="AutoShape 47"/>
          <p:cNvCxnSpPr>
            <a:cxnSpLocks noChangeShapeType="1"/>
            <a:stCxn id="379944" idx="4"/>
            <a:endCxn id="379945" idx="7"/>
          </p:cNvCxnSpPr>
          <p:nvPr/>
        </p:nvCxnSpPr>
        <p:spPr bwMode="auto">
          <a:xfrm flipH="1">
            <a:off x="3736975" y="4321175"/>
            <a:ext cx="315913" cy="4572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52" name="AutoShape 48"/>
          <p:cNvCxnSpPr>
            <a:cxnSpLocks noChangeShapeType="1"/>
            <a:stCxn id="379945" idx="2"/>
            <a:endCxn id="379946" idx="6"/>
          </p:cNvCxnSpPr>
          <p:nvPr/>
        </p:nvCxnSpPr>
        <p:spPr bwMode="auto">
          <a:xfrm flipH="1" flipV="1">
            <a:off x="2901950" y="4919663"/>
            <a:ext cx="512763" cy="3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53" name="AutoShape 49"/>
          <p:cNvCxnSpPr>
            <a:cxnSpLocks noChangeShapeType="1"/>
            <a:stCxn id="379946" idx="2"/>
            <a:endCxn id="379947" idx="6"/>
          </p:cNvCxnSpPr>
          <p:nvPr/>
        </p:nvCxnSpPr>
        <p:spPr bwMode="auto">
          <a:xfrm flipH="1" flipV="1">
            <a:off x="1947863" y="4892675"/>
            <a:ext cx="576262" cy="26988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54" name="AutoShape 50"/>
          <p:cNvCxnSpPr>
            <a:cxnSpLocks noChangeShapeType="1"/>
            <a:stCxn id="379947" idx="0"/>
            <a:endCxn id="379942" idx="3"/>
          </p:cNvCxnSpPr>
          <p:nvPr/>
        </p:nvCxnSpPr>
        <p:spPr bwMode="auto">
          <a:xfrm flipV="1">
            <a:off x="1758950" y="4192588"/>
            <a:ext cx="261938" cy="495300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55" name="AutoShape 51"/>
          <p:cNvCxnSpPr>
            <a:cxnSpLocks noChangeShapeType="1"/>
            <a:stCxn id="379942" idx="5"/>
            <a:endCxn id="379946" idx="1"/>
          </p:cNvCxnSpPr>
          <p:nvPr/>
        </p:nvCxnSpPr>
        <p:spPr bwMode="auto">
          <a:xfrm>
            <a:off x="2287588" y="4192588"/>
            <a:ext cx="292100" cy="5826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56" name="AutoShape 52"/>
          <p:cNvCxnSpPr>
            <a:cxnSpLocks noChangeShapeType="1"/>
            <a:stCxn id="379943" idx="5"/>
            <a:endCxn id="379945" idx="1"/>
          </p:cNvCxnSpPr>
          <p:nvPr/>
        </p:nvCxnSpPr>
        <p:spPr bwMode="auto">
          <a:xfrm>
            <a:off x="3184525" y="4219575"/>
            <a:ext cx="285750" cy="5588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79957" name="Text Box 53"/>
          <p:cNvSpPr txBox="1">
            <a:spLocks noChangeArrowheads="1"/>
          </p:cNvSpPr>
          <p:nvPr/>
        </p:nvSpPr>
        <p:spPr bwMode="auto">
          <a:xfrm>
            <a:off x="1323975" y="3681413"/>
            <a:ext cx="374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3: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79958" name="Oval 54"/>
          <p:cNvSpPr>
            <a:spLocks noChangeArrowheads="1"/>
          </p:cNvSpPr>
          <p:nvPr/>
        </p:nvSpPr>
        <p:spPr bwMode="auto">
          <a:xfrm>
            <a:off x="5749925" y="3843338"/>
            <a:ext cx="377825" cy="40957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59" name="Oval 55"/>
          <p:cNvSpPr>
            <a:spLocks noChangeArrowheads="1"/>
          </p:cNvSpPr>
          <p:nvPr/>
        </p:nvSpPr>
        <p:spPr bwMode="auto">
          <a:xfrm>
            <a:off x="6646863" y="3870325"/>
            <a:ext cx="377825" cy="40957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60" name="Oval 56"/>
          <p:cNvSpPr>
            <a:spLocks noChangeArrowheads="1"/>
          </p:cNvSpPr>
          <p:nvPr/>
        </p:nvSpPr>
        <p:spPr bwMode="auto">
          <a:xfrm>
            <a:off x="7648575" y="3911600"/>
            <a:ext cx="377825" cy="409575"/>
          </a:xfrm>
          <a:prstGeom prst="ellipse">
            <a:avLst/>
          </a:pr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61" name="Oval 57"/>
          <p:cNvSpPr>
            <a:spLocks noChangeArrowheads="1"/>
          </p:cNvSpPr>
          <p:nvPr/>
        </p:nvSpPr>
        <p:spPr bwMode="auto">
          <a:xfrm>
            <a:off x="7199313" y="4718050"/>
            <a:ext cx="377825" cy="409575"/>
          </a:xfrm>
          <a:prstGeom prst="ellipse">
            <a:avLst/>
          </a:pr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62" name="Oval 58"/>
          <p:cNvSpPr>
            <a:spLocks noChangeArrowheads="1"/>
          </p:cNvSpPr>
          <p:nvPr/>
        </p:nvSpPr>
        <p:spPr bwMode="auto">
          <a:xfrm>
            <a:off x="6308725" y="4714875"/>
            <a:ext cx="377825" cy="409575"/>
          </a:xfrm>
          <a:prstGeom prst="ellipse">
            <a:avLst/>
          </a:prstGeom>
          <a:solidFill>
            <a:srgbClr val="B2B2B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79963" name="Oval 59"/>
          <p:cNvSpPr>
            <a:spLocks noChangeArrowheads="1"/>
          </p:cNvSpPr>
          <p:nvPr/>
        </p:nvSpPr>
        <p:spPr bwMode="auto">
          <a:xfrm>
            <a:off x="5354638" y="4687888"/>
            <a:ext cx="377825" cy="409575"/>
          </a:xfrm>
          <a:prstGeom prst="ellipse">
            <a:avLst/>
          </a:pr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cxnSp>
        <p:nvCxnSpPr>
          <p:cNvPr id="379964" name="AutoShape 60"/>
          <p:cNvCxnSpPr>
            <a:cxnSpLocks noChangeShapeType="1"/>
            <a:stCxn id="379959" idx="6"/>
            <a:endCxn id="379960" idx="2"/>
          </p:cNvCxnSpPr>
          <p:nvPr/>
        </p:nvCxnSpPr>
        <p:spPr bwMode="auto">
          <a:xfrm>
            <a:off x="7024688" y="4075113"/>
            <a:ext cx="623887" cy="41275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65" name="AutoShape 61"/>
          <p:cNvCxnSpPr>
            <a:cxnSpLocks noChangeShapeType="1"/>
            <a:stCxn id="379959" idx="3"/>
            <a:endCxn id="379962" idx="0"/>
          </p:cNvCxnSpPr>
          <p:nvPr/>
        </p:nvCxnSpPr>
        <p:spPr bwMode="auto">
          <a:xfrm flipH="1">
            <a:off x="6497638" y="4219575"/>
            <a:ext cx="204787" cy="4953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66" name="AutoShape 62"/>
          <p:cNvCxnSpPr>
            <a:cxnSpLocks noChangeShapeType="1"/>
            <a:stCxn id="379959" idx="2"/>
            <a:endCxn id="379958" idx="6"/>
          </p:cNvCxnSpPr>
          <p:nvPr/>
        </p:nvCxnSpPr>
        <p:spPr bwMode="auto">
          <a:xfrm flipH="1" flipV="1">
            <a:off x="6127750" y="4048125"/>
            <a:ext cx="519113" cy="26988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67" name="AutoShape 63"/>
          <p:cNvCxnSpPr>
            <a:cxnSpLocks noChangeShapeType="1"/>
            <a:stCxn id="379960" idx="4"/>
            <a:endCxn id="379961" idx="7"/>
          </p:cNvCxnSpPr>
          <p:nvPr/>
        </p:nvCxnSpPr>
        <p:spPr bwMode="auto">
          <a:xfrm flipH="1">
            <a:off x="7521575" y="4321175"/>
            <a:ext cx="315913" cy="45720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68" name="AutoShape 64"/>
          <p:cNvCxnSpPr>
            <a:cxnSpLocks noChangeShapeType="1"/>
            <a:stCxn id="379961" idx="2"/>
            <a:endCxn id="379962" idx="6"/>
          </p:cNvCxnSpPr>
          <p:nvPr/>
        </p:nvCxnSpPr>
        <p:spPr bwMode="auto">
          <a:xfrm flipH="1" flipV="1">
            <a:off x="6686550" y="4919663"/>
            <a:ext cx="512763" cy="3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69" name="AutoShape 65"/>
          <p:cNvCxnSpPr>
            <a:cxnSpLocks noChangeShapeType="1"/>
            <a:stCxn id="379962" idx="2"/>
            <a:endCxn id="379963" idx="6"/>
          </p:cNvCxnSpPr>
          <p:nvPr/>
        </p:nvCxnSpPr>
        <p:spPr bwMode="auto">
          <a:xfrm flipH="1" flipV="1">
            <a:off x="5732463" y="4892675"/>
            <a:ext cx="576262" cy="26988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70" name="AutoShape 66"/>
          <p:cNvCxnSpPr>
            <a:cxnSpLocks noChangeShapeType="1"/>
            <a:stCxn id="379963" idx="0"/>
            <a:endCxn id="379958" idx="3"/>
          </p:cNvCxnSpPr>
          <p:nvPr/>
        </p:nvCxnSpPr>
        <p:spPr bwMode="auto">
          <a:xfrm flipV="1">
            <a:off x="5543550" y="4192588"/>
            <a:ext cx="261938" cy="495300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71" name="AutoShape 67"/>
          <p:cNvCxnSpPr>
            <a:cxnSpLocks noChangeShapeType="1"/>
            <a:stCxn id="379958" idx="5"/>
            <a:endCxn id="379962" idx="1"/>
          </p:cNvCxnSpPr>
          <p:nvPr/>
        </p:nvCxnSpPr>
        <p:spPr bwMode="auto">
          <a:xfrm>
            <a:off x="6072188" y="4192588"/>
            <a:ext cx="292100" cy="582612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79972" name="AutoShape 68"/>
          <p:cNvCxnSpPr>
            <a:cxnSpLocks noChangeShapeType="1"/>
            <a:stCxn id="379959" idx="5"/>
            <a:endCxn id="379961" idx="1"/>
          </p:cNvCxnSpPr>
          <p:nvPr/>
        </p:nvCxnSpPr>
        <p:spPr bwMode="auto">
          <a:xfrm>
            <a:off x="6969125" y="4219575"/>
            <a:ext cx="285750" cy="558800"/>
          </a:xfrm>
          <a:prstGeom prst="straightConnector1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79973" name="Text Box 69"/>
          <p:cNvSpPr txBox="1">
            <a:spLocks noChangeArrowheads="1"/>
          </p:cNvSpPr>
          <p:nvPr/>
        </p:nvSpPr>
        <p:spPr bwMode="auto">
          <a:xfrm>
            <a:off x="5108575" y="3681413"/>
            <a:ext cx="374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4:</a:t>
            </a:r>
            <a:endParaRPr lang="en-US" altLang="ko-KR" sz="1800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8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9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4DA4C1-D056-4A63-94E2-9427CB28C9B8}" type="slidenum">
              <a:rPr lang="en-US" altLang="ko-KR"/>
              <a:pPr/>
              <a:t>27</a:t>
            </a:fld>
            <a:endParaRPr lang="en-US" altLang="ko-KR"/>
          </a:p>
        </p:txBody>
      </p:sp>
      <p:sp>
        <p:nvSpPr>
          <p:cNvPr id="3809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Problem: Which gray node to pick?</a:t>
            </a:r>
          </a:p>
        </p:txBody>
      </p:sp>
      <p:sp>
        <p:nvSpPr>
          <p:cNvPr id="3809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When blindly picking any gray node to turn black, resulting tree can be very bad</a:t>
            </a:r>
          </a:p>
        </p:txBody>
      </p:sp>
      <p:pic>
        <p:nvPicPr>
          <p:cNvPr id="381090" name="Picture 16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1038" y="1747838"/>
            <a:ext cx="6870700" cy="24114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81091" name="Picture 16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75" y="3536950"/>
            <a:ext cx="5808663" cy="293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81092" name="Text Box 164"/>
          <p:cNvSpPr txBox="1">
            <a:spLocks noChangeArrowheads="1"/>
          </p:cNvSpPr>
          <p:nvPr/>
        </p:nvSpPr>
        <p:spPr bwMode="auto">
          <a:xfrm>
            <a:off x="0" y="3832225"/>
            <a:ext cx="2143125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ko-KR">
                <a:ea typeface="굴림" charset="-127"/>
              </a:rPr>
              <a:t>Solution:</a:t>
            </a:r>
          </a:p>
          <a:p>
            <a:r>
              <a:rPr lang="en-US" altLang="ko-KR">
                <a:ea typeface="굴림" charset="-127"/>
              </a:rPr>
              <a:t>Look ahead!</a:t>
            </a:r>
          </a:p>
          <a:p>
            <a:r>
              <a:rPr lang="en-US" altLang="ko-KR">
                <a:ea typeface="굴림" charset="-127"/>
              </a:rPr>
              <a:t>One step suffices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1092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69080A-2348-489F-B1C0-A997A2BA766F}" type="slidenum">
              <a:rPr lang="en-US" altLang="ko-KR"/>
              <a:pPr/>
              <a:t>28</a:t>
            </a:fld>
            <a:endParaRPr lang="en-US" altLang="ko-KR"/>
          </a:p>
        </p:txBody>
      </p:sp>
      <p:sp>
        <p:nvSpPr>
          <p:cNvPr id="3819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Performance of tree growing with look ahead</a:t>
            </a:r>
          </a:p>
        </p:txBody>
      </p:sp>
      <p:sp>
        <p:nvSpPr>
          <p:cNvPr id="3819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Dominating set obtained by growing a tree with the look ahead heuristic is at most a factor 2(1+ H(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</a:t>
            </a:r>
            <a:r>
              <a:rPr lang="en-US" altLang="ko-KR">
                <a:ea typeface="굴림" charset="-127"/>
              </a:rPr>
              <a:t>)) larger than MDS</a:t>
            </a:r>
          </a:p>
          <a:p>
            <a:pPr lvl="1"/>
            <a:r>
              <a:rPr lang="en-US" altLang="ko-KR">
                <a:ea typeface="굴림" charset="-127"/>
              </a:rPr>
              <a:t>H(</a:t>
            </a:r>
            <a:r>
              <a:rPr lang="en-US" altLang="ko-KR">
                <a:latin typeface="cmsy10" pitchFamily="34" charset="0"/>
                <a:ea typeface="굴림" charset="-127"/>
              </a:rPr>
              <a:t>¢</a:t>
            </a:r>
            <a:r>
              <a:rPr lang="en-US" altLang="ko-KR">
                <a:ea typeface="굴림" charset="-127"/>
              </a:rPr>
              <a:t>) harmonic function, H(k) =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</a:t>
            </a:r>
            <a:r>
              <a:rPr lang="en-US" altLang="ko-KR" baseline="-25000">
                <a:ea typeface="굴림" charset="-127"/>
                <a:sym typeface="Symbol" pitchFamily="18" charset="2"/>
              </a:rPr>
              <a:t>i=1</a:t>
            </a:r>
            <a:r>
              <a:rPr lang="en-US" altLang="ko-KR" baseline="30000">
                <a:ea typeface="굴림" charset="-127"/>
                <a:sym typeface="Symbol" pitchFamily="18" charset="2"/>
              </a:rPr>
              <a:t>k</a:t>
            </a:r>
            <a:r>
              <a:rPr lang="en-US" altLang="ko-KR">
                <a:ea typeface="굴림" charset="-127"/>
              </a:rPr>
              <a:t> 1/i &lt;= ln k + 1</a:t>
            </a:r>
          </a:p>
          <a:p>
            <a:pPr lvl="1"/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</a:t>
            </a:r>
            <a:r>
              <a:rPr lang="en-US" altLang="ko-KR">
                <a:ea typeface="굴림" charset="-127"/>
              </a:rPr>
              <a:t> is maximum degree of the graph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It is automatically connected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Can be implemented in a distributed fashion as well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27D14CA-FDBD-40CA-BBFB-2F458DB28E01}" type="slidenum">
              <a:rPr lang="en-US" altLang="ko-KR"/>
              <a:pPr/>
              <a:t>29</a:t>
            </a:fld>
            <a:endParaRPr lang="en-US" altLang="ko-KR"/>
          </a:p>
        </p:txBody>
      </p:sp>
      <p:sp>
        <p:nvSpPr>
          <p:cNvPr id="3829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Start big, make lean</a:t>
            </a:r>
          </a:p>
        </p:txBody>
      </p:sp>
      <p:sp>
        <p:nvSpPr>
          <p:cNvPr id="3829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Idea: start with some, possibly large, connected dominating set, reduce it by removing unnecessary nodes</a:t>
            </a:r>
          </a:p>
          <a:p>
            <a:r>
              <a:rPr lang="en-US" altLang="ko-KR">
                <a:ea typeface="굴림" charset="-127"/>
              </a:rPr>
              <a:t>Initial construction for dominating set</a:t>
            </a:r>
          </a:p>
          <a:p>
            <a:pPr lvl="1"/>
            <a:r>
              <a:rPr lang="en-US" altLang="ko-KR">
                <a:ea typeface="굴림" charset="-127"/>
              </a:rPr>
              <a:t>All nodes are initially white</a:t>
            </a:r>
          </a:p>
          <a:p>
            <a:pPr lvl="1"/>
            <a:r>
              <a:rPr lang="en-US" altLang="ko-KR">
                <a:ea typeface="굴림" charset="-127"/>
              </a:rPr>
              <a:t>Mark any node black that has two neighbors that are not neighbors of each other (they might need to be dominated)</a:t>
            </a:r>
          </a:p>
          <a:p>
            <a:pPr lvl="1">
              <a:buFont typeface="Symbol" pitchFamily="18" charset="2"/>
              <a:buNone/>
            </a:pP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Black nodes form a connected dominating set (proof by contradiction); shortest path between ANY two nodes only contains black nodes</a:t>
            </a:r>
          </a:p>
          <a:p>
            <a:pPr lvl="1"/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Needed: Pruning heuristics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29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30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98BB10-1494-40AF-8F7F-442905C99A9D}" type="slidenum">
              <a:rPr lang="en-US" altLang="ko-KR"/>
              <a:pPr/>
              <a:t>30</a:t>
            </a:fld>
            <a:endParaRPr lang="en-US" altLang="ko-KR"/>
          </a:p>
        </p:txBody>
      </p:sp>
      <p:sp>
        <p:nvSpPr>
          <p:cNvPr id="38400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Pruning heuristics</a:t>
            </a:r>
          </a:p>
        </p:txBody>
      </p:sp>
      <p:sp>
        <p:nvSpPr>
          <p:cNvPr id="3840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Heuristic 1: Unmark node v if</a:t>
            </a:r>
          </a:p>
          <a:p>
            <a:pPr lvl="1"/>
            <a:r>
              <a:rPr lang="en-US" altLang="ko-KR">
                <a:ea typeface="굴림" charset="-127"/>
              </a:rPr>
              <a:t>Node v and its neighborhood are included in the neighborhood of some node marked node u  (then u will do the domination for v as well)</a:t>
            </a:r>
          </a:p>
          <a:p>
            <a:pPr lvl="1"/>
            <a:r>
              <a:rPr lang="en-US" altLang="ko-KR">
                <a:ea typeface="굴림" charset="-127"/>
              </a:rPr>
              <a:t>Node v has a smaller unique identifier than u (to break ties)</a:t>
            </a:r>
          </a:p>
          <a:p>
            <a:r>
              <a:rPr lang="en-US" altLang="ko-KR">
                <a:ea typeface="굴림" charset="-127"/>
              </a:rPr>
              <a:t>Heuristic 2: Unmark node v if </a:t>
            </a:r>
          </a:p>
          <a:p>
            <a:pPr lvl="1"/>
            <a:r>
              <a:rPr lang="en-US" altLang="ko-KR">
                <a:ea typeface="굴림" charset="-127"/>
              </a:rPr>
              <a:t>Node v’s neighborhood is included in the neighborhood of two marked neighbors u and w</a:t>
            </a:r>
          </a:p>
          <a:p>
            <a:pPr lvl="1"/>
            <a:r>
              <a:rPr lang="en-US" altLang="ko-KR">
                <a:ea typeface="굴림" charset="-127"/>
              </a:rPr>
              <a:t>Node v has the smallest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identifier of the tree nodes</a:t>
            </a:r>
          </a:p>
          <a:p>
            <a:r>
              <a:rPr lang="en-US" altLang="ko-KR">
                <a:ea typeface="굴림" charset="-127"/>
              </a:rPr>
              <a:t>Nice and easy, but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only linear approximation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factor</a:t>
            </a:r>
          </a:p>
          <a:p>
            <a:pPr lvl="1"/>
            <a:endParaRPr lang="en-US" altLang="ko-KR">
              <a:ea typeface="굴림" charset="-127"/>
            </a:endParaRPr>
          </a:p>
        </p:txBody>
      </p:sp>
      <p:sp>
        <p:nvSpPr>
          <p:cNvPr id="384004" name="Oval 4"/>
          <p:cNvSpPr>
            <a:spLocks noChangeArrowheads="1"/>
          </p:cNvSpPr>
          <p:nvPr/>
        </p:nvSpPr>
        <p:spPr bwMode="auto">
          <a:xfrm>
            <a:off x="5167313" y="5110163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4005" name="Oval 5"/>
          <p:cNvSpPr>
            <a:spLocks noChangeArrowheads="1"/>
          </p:cNvSpPr>
          <p:nvPr/>
        </p:nvSpPr>
        <p:spPr bwMode="auto">
          <a:xfrm>
            <a:off x="5875338" y="5110163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4006" name="Oval 6"/>
          <p:cNvSpPr>
            <a:spLocks noChangeArrowheads="1"/>
          </p:cNvSpPr>
          <p:nvPr/>
        </p:nvSpPr>
        <p:spPr bwMode="auto">
          <a:xfrm>
            <a:off x="6619875" y="5110163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4007" name="Oval 7"/>
          <p:cNvSpPr>
            <a:spLocks noChangeArrowheads="1"/>
          </p:cNvSpPr>
          <p:nvPr/>
        </p:nvSpPr>
        <p:spPr bwMode="auto">
          <a:xfrm>
            <a:off x="7445375" y="5110163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4008" name="Oval 8"/>
          <p:cNvSpPr>
            <a:spLocks noChangeArrowheads="1"/>
          </p:cNvSpPr>
          <p:nvPr/>
        </p:nvSpPr>
        <p:spPr bwMode="auto">
          <a:xfrm>
            <a:off x="5875338" y="4337050"/>
            <a:ext cx="377825" cy="4095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4009" name="Oval 9"/>
          <p:cNvSpPr>
            <a:spLocks noChangeArrowheads="1"/>
          </p:cNvSpPr>
          <p:nvPr/>
        </p:nvSpPr>
        <p:spPr bwMode="auto">
          <a:xfrm>
            <a:off x="6619875" y="4337050"/>
            <a:ext cx="377825" cy="4095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4010" name="Oval 10"/>
          <p:cNvSpPr>
            <a:spLocks noChangeArrowheads="1"/>
          </p:cNvSpPr>
          <p:nvPr/>
        </p:nvSpPr>
        <p:spPr bwMode="auto">
          <a:xfrm>
            <a:off x="7445375" y="4337050"/>
            <a:ext cx="377825" cy="4095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cxnSp>
        <p:nvCxnSpPr>
          <p:cNvPr id="384011" name="AutoShape 11"/>
          <p:cNvCxnSpPr>
            <a:cxnSpLocks noChangeShapeType="1"/>
            <a:stCxn id="384008" idx="6"/>
            <a:endCxn id="384009" idx="2"/>
          </p:cNvCxnSpPr>
          <p:nvPr/>
        </p:nvCxnSpPr>
        <p:spPr bwMode="auto">
          <a:xfrm>
            <a:off x="6253163" y="4541838"/>
            <a:ext cx="366712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4012" name="AutoShape 12"/>
          <p:cNvCxnSpPr>
            <a:cxnSpLocks noChangeShapeType="1"/>
            <a:stCxn id="384009" idx="6"/>
            <a:endCxn id="384010" idx="2"/>
          </p:cNvCxnSpPr>
          <p:nvPr/>
        </p:nvCxnSpPr>
        <p:spPr bwMode="auto">
          <a:xfrm>
            <a:off x="6997700" y="4541838"/>
            <a:ext cx="447675" cy="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4013" name="AutoShape 13"/>
          <p:cNvCxnSpPr>
            <a:cxnSpLocks noChangeShapeType="1"/>
            <a:stCxn id="384010" idx="4"/>
            <a:endCxn id="384007" idx="0"/>
          </p:cNvCxnSpPr>
          <p:nvPr/>
        </p:nvCxnSpPr>
        <p:spPr bwMode="auto">
          <a:xfrm>
            <a:off x="7634288" y="4746625"/>
            <a:ext cx="0" cy="3635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4014" name="AutoShape 14"/>
          <p:cNvCxnSpPr>
            <a:cxnSpLocks noChangeShapeType="1"/>
            <a:stCxn id="384010" idx="3"/>
            <a:endCxn id="384006" idx="7"/>
          </p:cNvCxnSpPr>
          <p:nvPr/>
        </p:nvCxnSpPr>
        <p:spPr bwMode="auto">
          <a:xfrm flipH="1">
            <a:off x="6942138" y="4686300"/>
            <a:ext cx="558800" cy="4841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4015" name="AutoShape 15"/>
          <p:cNvCxnSpPr>
            <a:cxnSpLocks noChangeShapeType="1"/>
            <a:stCxn id="384009" idx="5"/>
            <a:endCxn id="384007" idx="1"/>
          </p:cNvCxnSpPr>
          <p:nvPr/>
        </p:nvCxnSpPr>
        <p:spPr bwMode="auto">
          <a:xfrm>
            <a:off x="6942138" y="4686300"/>
            <a:ext cx="558800" cy="4841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4016" name="AutoShape 16"/>
          <p:cNvCxnSpPr>
            <a:cxnSpLocks noChangeShapeType="1"/>
            <a:stCxn id="384009" idx="4"/>
            <a:endCxn id="384006" idx="0"/>
          </p:cNvCxnSpPr>
          <p:nvPr/>
        </p:nvCxnSpPr>
        <p:spPr bwMode="auto">
          <a:xfrm>
            <a:off x="6808788" y="4746625"/>
            <a:ext cx="0" cy="3635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4017" name="AutoShape 17"/>
          <p:cNvCxnSpPr>
            <a:cxnSpLocks noChangeShapeType="1"/>
            <a:stCxn id="384008" idx="4"/>
            <a:endCxn id="384005" idx="0"/>
          </p:cNvCxnSpPr>
          <p:nvPr/>
        </p:nvCxnSpPr>
        <p:spPr bwMode="auto">
          <a:xfrm>
            <a:off x="6064250" y="4746625"/>
            <a:ext cx="0" cy="3635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4018" name="AutoShape 18"/>
          <p:cNvCxnSpPr>
            <a:cxnSpLocks noChangeShapeType="1"/>
            <a:stCxn id="384009" idx="3"/>
            <a:endCxn id="384005" idx="7"/>
          </p:cNvCxnSpPr>
          <p:nvPr/>
        </p:nvCxnSpPr>
        <p:spPr bwMode="auto">
          <a:xfrm flipH="1">
            <a:off x="6197600" y="4686300"/>
            <a:ext cx="477838" cy="4841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4019" name="AutoShape 19"/>
          <p:cNvCxnSpPr>
            <a:cxnSpLocks noChangeShapeType="1"/>
            <a:stCxn id="384008" idx="3"/>
            <a:endCxn id="384004" idx="7"/>
          </p:cNvCxnSpPr>
          <p:nvPr/>
        </p:nvCxnSpPr>
        <p:spPr bwMode="auto">
          <a:xfrm flipH="1">
            <a:off x="5489575" y="4686300"/>
            <a:ext cx="441325" cy="4841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84020" name="Text Box 20"/>
          <p:cNvSpPr txBox="1">
            <a:spLocks noChangeArrowheads="1"/>
          </p:cNvSpPr>
          <p:nvPr/>
        </p:nvSpPr>
        <p:spPr bwMode="auto">
          <a:xfrm>
            <a:off x="5908675" y="3609975"/>
            <a:ext cx="311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u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84021" name="Text Box 21"/>
          <p:cNvSpPr txBox="1">
            <a:spLocks noChangeArrowheads="1"/>
          </p:cNvSpPr>
          <p:nvPr/>
        </p:nvSpPr>
        <p:spPr bwMode="auto">
          <a:xfrm>
            <a:off x="6659563" y="3609975"/>
            <a:ext cx="298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v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84022" name="Text Box 22"/>
          <p:cNvSpPr txBox="1">
            <a:spLocks noChangeArrowheads="1"/>
          </p:cNvSpPr>
          <p:nvPr/>
        </p:nvSpPr>
        <p:spPr bwMode="auto">
          <a:xfrm>
            <a:off x="7459663" y="3608388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w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84023" name="Text Box 23"/>
          <p:cNvSpPr txBox="1">
            <a:spLocks noChangeArrowheads="1"/>
          </p:cNvSpPr>
          <p:nvPr/>
        </p:nvSpPr>
        <p:spPr bwMode="auto">
          <a:xfrm>
            <a:off x="5202238" y="564991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a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84024" name="Text Box 24"/>
          <p:cNvSpPr txBox="1">
            <a:spLocks noChangeArrowheads="1"/>
          </p:cNvSpPr>
          <p:nvPr/>
        </p:nvSpPr>
        <p:spPr bwMode="auto">
          <a:xfrm>
            <a:off x="5910263" y="564991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b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84025" name="Text Box 25"/>
          <p:cNvSpPr txBox="1">
            <a:spLocks noChangeArrowheads="1"/>
          </p:cNvSpPr>
          <p:nvPr/>
        </p:nvSpPr>
        <p:spPr bwMode="auto">
          <a:xfrm>
            <a:off x="6659563" y="5649913"/>
            <a:ext cx="298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c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84026" name="Text Box 26"/>
          <p:cNvSpPr txBox="1">
            <a:spLocks noChangeArrowheads="1"/>
          </p:cNvSpPr>
          <p:nvPr/>
        </p:nvSpPr>
        <p:spPr bwMode="auto">
          <a:xfrm>
            <a:off x="7480300" y="5649913"/>
            <a:ext cx="311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d</a:t>
            </a:r>
            <a:endParaRPr lang="en-US" altLang="ko-KR" sz="1800">
              <a:ea typeface="굴림" charset="-127"/>
            </a:endParaRPr>
          </a:p>
        </p:txBody>
      </p:sp>
      <p:cxnSp>
        <p:nvCxnSpPr>
          <p:cNvPr id="384027" name="AutoShape 27"/>
          <p:cNvCxnSpPr>
            <a:cxnSpLocks noChangeShapeType="1"/>
            <a:stCxn id="384008" idx="7"/>
            <a:endCxn id="384010" idx="1"/>
          </p:cNvCxnSpPr>
          <p:nvPr/>
        </p:nvCxnSpPr>
        <p:spPr bwMode="auto">
          <a:xfrm rot="5400000" flipV="1">
            <a:off x="6848475" y="3746500"/>
            <a:ext cx="1588" cy="1303338"/>
          </a:xfrm>
          <a:prstGeom prst="curvedConnector3">
            <a:avLst>
              <a:gd name="adj1" fmla="val -1820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21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22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B35E25-D2F8-4346-A863-64A95B2FB773}" type="slidenum">
              <a:rPr lang="en-US" altLang="ko-KR"/>
              <a:pPr/>
              <a:t>31</a:t>
            </a:fld>
            <a:endParaRPr lang="en-US" altLang="ko-KR"/>
          </a:p>
        </p:txBody>
      </p:sp>
      <p:sp>
        <p:nvSpPr>
          <p:cNvPr id="3850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One more distributed backbone heuristic: Span</a:t>
            </a:r>
          </a:p>
        </p:txBody>
      </p:sp>
      <p:sp>
        <p:nvSpPr>
          <p:cNvPr id="3850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Construct backbone, but take into account need to carry traffic – preserve capacity</a:t>
            </a:r>
          </a:p>
          <a:p>
            <a:pPr lvl="1"/>
            <a:r>
              <a:rPr lang="en-US" altLang="ko-KR">
                <a:ea typeface="굴림" charset="-127"/>
              </a:rPr>
              <a:t>Means: If two paths could operate without interference in the original graph, they should be present in the reduced graph as well</a:t>
            </a:r>
          </a:p>
          <a:p>
            <a:pPr lvl="1"/>
            <a:r>
              <a:rPr lang="en-US" altLang="ko-KR">
                <a:ea typeface="굴림" charset="-127"/>
              </a:rPr>
              <a:t>Idea: If the stretch factor (induced by the backbone) becomes too large, more nodes are needed in the backbone</a:t>
            </a:r>
          </a:p>
          <a:p>
            <a:r>
              <a:rPr lang="en-US" altLang="ko-KR">
                <a:ea typeface="굴림" charset="-127"/>
              </a:rPr>
              <a:t>Rule: Each node observes traffic around itself</a:t>
            </a:r>
          </a:p>
          <a:p>
            <a:pPr lvl="1"/>
            <a:r>
              <a:rPr lang="en-US" altLang="ko-KR">
                <a:ea typeface="굴림" charset="-127"/>
              </a:rPr>
              <a:t>If node detects two neighbors that need three hops to communicate with each other, node joins the backbone, shortening the path</a:t>
            </a:r>
          </a:p>
          <a:p>
            <a:pPr lvl="1"/>
            <a:r>
              <a:rPr lang="en-US" altLang="ko-KR">
                <a:ea typeface="굴림" charset="-127"/>
              </a:rPr>
              <a:t>Contention among potential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new backbone nodes handled 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using random backoff</a:t>
            </a:r>
          </a:p>
        </p:txBody>
      </p:sp>
      <p:sp>
        <p:nvSpPr>
          <p:cNvPr id="385028" name="Oval 4"/>
          <p:cNvSpPr>
            <a:spLocks noChangeArrowheads="1"/>
          </p:cNvSpPr>
          <p:nvPr/>
        </p:nvSpPr>
        <p:spPr bwMode="auto">
          <a:xfrm>
            <a:off x="5689600" y="4310063"/>
            <a:ext cx="377825" cy="4095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5029" name="Oval 5"/>
          <p:cNvSpPr>
            <a:spLocks noChangeArrowheads="1"/>
          </p:cNvSpPr>
          <p:nvPr/>
        </p:nvSpPr>
        <p:spPr bwMode="auto">
          <a:xfrm>
            <a:off x="7632700" y="5287963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5030" name="Oval 6"/>
          <p:cNvSpPr>
            <a:spLocks noChangeArrowheads="1"/>
          </p:cNvSpPr>
          <p:nvPr/>
        </p:nvSpPr>
        <p:spPr bwMode="auto">
          <a:xfrm>
            <a:off x="5411788" y="5265738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5031" name="Oval 7"/>
          <p:cNvSpPr>
            <a:spLocks noChangeArrowheads="1"/>
          </p:cNvSpPr>
          <p:nvPr/>
        </p:nvSpPr>
        <p:spPr bwMode="auto">
          <a:xfrm>
            <a:off x="7624763" y="4425950"/>
            <a:ext cx="377825" cy="4095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5032" name="Oval 8"/>
          <p:cNvSpPr>
            <a:spLocks noChangeArrowheads="1"/>
          </p:cNvSpPr>
          <p:nvPr/>
        </p:nvSpPr>
        <p:spPr bwMode="auto">
          <a:xfrm>
            <a:off x="6572250" y="5395913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5033" name="Text Box 9"/>
          <p:cNvSpPr txBox="1">
            <a:spLocks noChangeArrowheads="1"/>
          </p:cNvSpPr>
          <p:nvPr/>
        </p:nvSpPr>
        <p:spPr bwMode="auto">
          <a:xfrm>
            <a:off x="5443538" y="5718175"/>
            <a:ext cx="336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A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85034" name="Text Box 10"/>
          <p:cNvSpPr txBox="1">
            <a:spLocks noChangeArrowheads="1"/>
          </p:cNvSpPr>
          <p:nvPr/>
        </p:nvSpPr>
        <p:spPr bwMode="auto">
          <a:xfrm>
            <a:off x="6681788" y="5765800"/>
            <a:ext cx="336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B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85035" name="Text Box 11"/>
          <p:cNvSpPr txBox="1">
            <a:spLocks noChangeArrowheads="1"/>
          </p:cNvSpPr>
          <p:nvPr/>
        </p:nvSpPr>
        <p:spPr bwMode="auto">
          <a:xfrm>
            <a:off x="7769225" y="5718175"/>
            <a:ext cx="349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C</a:t>
            </a:r>
            <a:endParaRPr lang="en-US" altLang="ko-KR" sz="1800">
              <a:ea typeface="굴림" charset="-127"/>
            </a:endParaRPr>
          </a:p>
        </p:txBody>
      </p:sp>
      <p:cxnSp>
        <p:nvCxnSpPr>
          <p:cNvPr id="385036" name="AutoShape 12"/>
          <p:cNvCxnSpPr>
            <a:cxnSpLocks noChangeShapeType="1"/>
            <a:stCxn id="385030" idx="7"/>
            <a:endCxn id="385028" idx="4"/>
          </p:cNvCxnSpPr>
          <p:nvPr/>
        </p:nvCxnSpPr>
        <p:spPr bwMode="auto">
          <a:xfrm flipV="1">
            <a:off x="5734050" y="4719638"/>
            <a:ext cx="144463" cy="6064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5037" name="AutoShape 13"/>
          <p:cNvCxnSpPr>
            <a:cxnSpLocks noChangeShapeType="1"/>
            <a:stCxn id="385042" idx="6"/>
            <a:endCxn id="385031" idx="2"/>
          </p:cNvCxnSpPr>
          <p:nvPr/>
        </p:nvCxnSpPr>
        <p:spPr bwMode="auto">
          <a:xfrm>
            <a:off x="6913563" y="4470400"/>
            <a:ext cx="711200" cy="1603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5038" name="AutoShape 14"/>
          <p:cNvCxnSpPr>
            <a:cxnSpLocks noChangeShapeType="1"/>
            <a:stCxn id="385031" idx="4"/>
            <a:endCxn id="385029" idx="0"/>
          </p:cNvCxnSpPr>
          <p:nvPr/>
        </p:nvCxnSpPr>
        <p:spPr bwMode="auto">
          <a:xfrm>
            <a:off x="7813675" y="4835525"/>
            <a:ext cx="7938" cy="45243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5039" name="AutoShape 15"/>
          <p:cNvCxnSpPr>
            <a:cxnSpLocks noChangeShapeType="1"/>
            <a:stCxn id="385029" idx="2"/>
            <a:endCxn id="385032" idx="6"/>
          </p:cNvCxnSpPr>
          <p:nvPr/>
        </p:nvCxnSpPr>
        <p:spPr bwMode="auto">
          <a:xfrm flipH="1">
            <a:off x="6950075" y="5492750"/>
            <a:ext cx="682625" cy="1079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5040" name="AutoShape 16"/>
          <p:cNvCxnSpPr>
            <a:cxnSpLocks noChangeShapeType="1"/>
            <a:stCxn id="385032" idx="2"/>
            <a:endCxn id="385030" idx="6"/>
          </p:cNvCxnSpPr>
          <p:nvPr/>
        </p:nvCxnSpPr>
        <p:spPr bwMode="auto">
          <a:xfrm flipH="1" flipV="1">
            <a:off x="5789613" y="5470525"/>
            <a:ext cx="782637" cy="1301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5041" name="AutoShape 17"/>
          <p:cNvCxnSpPr>
            <a:cxnSpLocks noChangeShapeType="1"/>
            <a:stCxn id="385032" idx="0"/>
            <a:endCxn id="385042" idx="4"/>
          </p:cNvCxnSpPr>
          <p:nvPr/>
        </p:nvCxnSpPr>
        <p:spPr bwMode="auto">
          <a:xfrm flipH="1" flipV="1">
            <a:off x="6724650" y="4675188"/>
            <a:ext cx="36513" cy="7207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85042" name="Oval 18"/>
          <p:cNvSpPr>
            <a:spLocks noChangeArrowheads="1"/>
          </p:cNvSpPr>
          <p:nvPr/>
        </p:nvSpPr>
        <p:spPr bwMode="auto">
          <a:xfrm>
            <a:off x="6535738" y="4265613"/>
            <a:ext cx="377825" cy="4095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cxnSp>
        <p:nvCxnSpPr>
          <p:cNvPr id="385043" name="AutoShape 19"/>
          <p:cNvCxnSpPr>
            <a:cxnSpLocks noChangeShapeType="1"/>
            <a:stCxn id="385028" idx="6"/>
            <a:endCxn id="385042" idx="2"/>
          </p:cNvCxnSpPr>
          <p:nvPr/>
        </p:nvCxnSpPr>
        <p:spPr bwMode="auto">
          <a:xfrm flipV="1">
            <a:off x="6067425" y="4470400"/>
            <a:ext cx="468313" cy="444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" dur="2000" fill="hold"/>
                                        <p:tgtEl>
                                          <p:spTgt spid="3850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tx1"/>
                                      </p:to>
                                    </p:animClr>
                                    <p:set>
                                      <p:cBhvr>
                                        <p:cTn id="7" dur="2000" fill="hold"/>
                                        <p:tgtEl>
                                          <p:spTgt spid="3850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" dur="2000" fill="hold"/>
                                        <p:tgtEl>
                                          <p:spTgt spid="38503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D26EBF-6F48-40E5-A0EC-D5788130BCE4}" type="slidenum">
              <a:rPr lang="en-US" altLang="ko-KR"/>
              <a:pPr/>
              <a:t>32</a:t>
            </a:fld>
            <a:endParaRPr lang="en-US" altLang="ko-KR"/>
          </a:p>
        </p:txBody>
      </p:sp>
      <p:sp>
        <p:nvSpPr>
          <p:cNvPr id="3983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Overview</a:t>
            </a:r>
          </a:p>
        </p:txBody>
      </p:sp>
      <p:sp>
        <p:nvSpPr>
          <p:cNvPr id="3983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Motivation, basics</a:t>
            </a:r>
          </a:p>
          <a:p>
            <a:r>
              <a:rPr lang="en-US" altLang="ko-KR">
                <a:ea typeface="굴림" charset="-127"/>
              </a:rPr>
              <a:t>Power control</a:t>
            </a:r>
          </a:p>
          <a:p>
            <a:r>
              <a:rPr lang="en-US" altLang="ko-KR">
                <a:ea typeface="굴림" charset="-127"/>
              </a:rPr>
              <a:t>Backbone construction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Clustering</a:t>
            </a:r>
          </a:p>
          <a:p>
            <a:r>
              <a:rPr lang="en-US" altLang="ko-KR">
                <a:ea typeface="굴림" charset="-127"/>
              </a:rPr>
              <a:t>Adaptive node activity</a:t>
            </a:r>
          </a:p>
          <a:p>
            <a:endParaRPr lang="en-US" altLang="ko-KR"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7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8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2B44D8-826B-406E-8BEF-061AEB558250}" type="slidenum">
              <a:rPr lang="en-US" altLang="ko-KR"/>
              <a:pPr/>
              <a:t>33</a:t>
            </a:fld>
            <a:endParaRPr lang="en-US" altLang="ko-KR"/>
          </a:p>
        </p:txBody>
      </p:sp>
      <p:sp>
        <p:nvSpPr>
          <p:cNvPr id="3860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Clustering</a:t>
            </a:r>
          </a:p>
        </p:txBody>
      </p:sp>
      <p:sp>
        <p:nvSpPr>
          <p:cNvPr id="3860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Partition nodes into groups of nodes – </a:t>
            </a:r>
            <a:r>
              <a:rPr lang="en-US" altLang="ko-KR" b="1" i="1">
                <a:ea typeface="굴림" charset="-127"/>
              </a:rPr>
              <a:t>clusters </a:t>
            </a:r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Many options for details</a:t>
            </a:r>
          </a:p>
          <a:p>
            <a:pPr lvl="1"/>
            <a:r>
              <a:rPr lang="en-US" altLang="ko-KR">
                <a:ea typeface="굴림" charset="-127"/>
              </a:rPr>
              <a:t>Are there </a:t>
            </a:r>
            <a:r>
              <a:rPr lang="en-US" altLang="ko-KR" b="1" i="1">
                <a:ea typeface="굴림" charset="-127"/>
              </a:rPr>
              <a:t>clusterheads</a:t>
            </a:r>
            <a:r>
              <a:rPr lang="en-US" altLang="ko-KR">
                <a:ea typeface="굴림" charset="-127"/>
              </a:rPr>
              <a:t>? – One controller/representative node per cluster</a:t>
            </a:r>
          </a:p>
          <a:p>
            <a:pPr lvl="1"/>
            <a:r>
              <a:rPr lang="en-US" altLang="ko-KR">
                <a:ea typeface="굴림" charset="-127"/>
              </a:rPr>
              <a:t>May clusterheads be neighbors? If no: clusterheads form an </a:t>
            </a:r>
            <a:r>
              <a:rPr lang="en-US" altLang="ko-KR" b="1" i="1">
                <a:ea typeface="굴림" charset="-127"/>
              </a:rPr>
              <a:t>independent set C:</a:t>
            </a:r>
            <a:r>
              <a:rPr lang="en-US" altLang="ko-KR">
                <a:ea typeface="굴림" charset="-127"/>
              </a:rPr>
              <a:t/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Typically: clusterheads form a </a:t>
            </a:r>
            <a:r>
              <a:rPr lang="en-US" altLang="ko-KR" b="1" i="1">
                <a:ea typeface="굴림" charset="-127"/>
              </a:rPr>
              <a:t>maximum independent set</a:t>
            </a:r>
          </a:p>
          <a:p>
            <a:pPr lvl="1"/>
            <a:r>
              <a:rPr lang="en-US" altLang="ko-KR">
                <a:ea typeface="굴림" charset="-127"/>
              </a:rPr>
              <a:t>May clusters overlap? Do they have nodes in common?</a:t>
            </a: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</p:txBody>
      </p:sp>
      <p:pic>
        <p:nvPicPr>
          <p:cNvPr id="386052" name="Picture 4" descr="txp_fig"/>
          <p:cNvPicPr>
            <a:picLocks noChangeAspect="1" noChangeArrowheads="1"/>
          </p:cNvPicPr>
          <p:nvPr>
            <p:custDataLst>
              <p:tags r:id="rId1"/>
            </p:custDataLst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98875" y="2833688"/>
            <a:ext cx="2968625" cy="254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86096" name="Picture 4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3550" y="3981450"/>
            <a:ext cx="5634038" cy="209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6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611007-24AC-4DC5-8349-A2C81E661CD4}" type="slidenum">
              <a:rPr lang="en-US" altLang="ko-KR"/>
              <a:pPr/>
              <a:t>34</a:t>
            </a:fld>
            <a:endParaRPr lang="en-US" altLang="ko-KR"/>
          </a:p>
        </p:txBody>
      </p:sp>
      <p:sp>
        <p:nvSpPr>
          <p:cNvPr id="3880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Clustering</a:t>
            </a:r>
          </a:p>
        </p:txBody>
      </p:sp>
      <p:sp>
        <p:nvSpPr>
          <p:cNvPr id="3880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Further options</a:t>
            </a:r>
          </a:p>
          <a:p>
            <a:pPr lvl="1"/>
            <a:r>
              <a:rPr lang="en-US" altLang="ko-KR">
                <a:ea typeface="굴림" charset="-127"/>
              </a:rPr>
              <a:t>How do clusters communicate? Some nodes need to act as </a:t>
            </a:r>
            <a:r>
              <a:rPr lang="en-US" altLang="ko-KR" b="1" i="1">
                <a:ea typeface="굴림" charset="-127"/>
              </a:rPr>
              <a:t>gateways</a:t>
            </a:r>
            <a:r>
              <a:rPr lang="en-US" altLang="ko-KR">
                <a:ea typeface="굴림" charset="-127"/>
              </a:rPr>
              <a:t> between clusters</a:t>
            </a:r>
            <a:br>
              <a:rPr lang="en-US" altLang="ko-KR">
                <a:ea typeface="굴림" charset="-127"/>
              </a:rPr>
            </a:br>
            <a:r>
              <a:rPr lang="en-US" altLang="ko-KR">
                <a:ea typeface="굴림" charset="-127"/>
              </a:rPr>
              <a:t>If clusters may not overlap, two nodes need to jointly act as a </a:t>
            </a:r>
            <a:r>
              <a:rPr lang="en-US" altLang="ko-KR" b="1" i="1">
                <a:ea typeface="굴림" charset="-127"/>
              </a:rPr>
              <a:t>distributed gateway </a:t>
            </a:r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endParaRPr lang="en-US" altLang="ko-KR">
              <a:ea typeface="굴림" charset="-127"/>
            </a:endParaRPr>
          </a:p>
          <a:p>
            <a:pPr lvl="1"/>
            <a:r>
              <a:rPr lang="en-US" altLang="ko-KR">
                <a:ea typeface="굴림" charset="-127"/>
              </a:rPr>
              <a:t>How many gateways exist between clusters? Are all active, or some standby?</a:t>
            </a:r>
          </a:p>
          <a:p>
            <a:pPr lvl="1"/>
            <a:r>
              <a:rPr lang="en-US" altLang="ko-KR">
                <a:ea typeface="굴림" charset="-127"/>
              </a:rPr>
              <a:t>What is the maximal diameter of a cluster? If more than 2, then clusterheads are not necessarily a maximum independent set</a:t>
            </a:r>
          </a:p>
          <a:p>
            <a:pPr lvl="1"/>
            <a:r>
              <a:rPr lang="en-US" altLang="ko-KR">
                <a:ea typeface="굴림" charset="-127"/>
              </a:rPr>
              <a:t>Is there a hierarchy of clusters? </a:t>
            </a:r>
          </a:p>
        </p:txBody>
      </p:sp>
      <p:pic>
        <p:nvPicPr>
          <p:cNvPr id="388127" name="Picture 3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9375" y="2366963"/>
            <a:ext cx="3343275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3065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23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24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22FB84-F3C6-469A-BB13-8B62A8620928}" type="slidenum">
              <a:rPr lang="en-US" altLang="ko-KR"/>
              <a:pPr/>
              <a:t>35</a:t>
            </a:fld>
            <a:endParaRPr lang="en-US" altLang="ko-KR"/>
          </a:p>
        </p:txBody>
      </p:sp>
      <p:sp>
        <p:nvSpPr>
          <p:cNvPr id="3870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Maximum independent set</a:t>
            </a:r>
          </a:p>
        </p:txBody>
      </p:sp>
      <p:sp>
        <p:nvSpPr>
          <p:cNvPr id="3870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Computing a maximum independent set is NP-complete</a:t>
            </a:r>
          </a:p>
          <a:p>
            <a:r>
              <a:rPr lang="en-US" altLang="ko-KR">
                <a:ea typeface="굴림" charset="-127"/>
              </a:rPr>
              <a:t>Can be approximate within (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</a:t>
            </a:r>
            <a:r>
              <a:rPr lang="en-US" altLang="ko-KR">
                <a:ea typeface="굴림" charset="-127"/>
              </a:rPr>
              <a:t> +3)/5 for small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</a:t>
            </a:r>
            <a:r>
              <a:rPr lang="en-US" altLang="ko-KR">
                <a:ea typeface="굴림" charset="-127"/>
              </a:rPr>
              <a:t>, within O(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</a:t>
            </a:r>
            <a:r>
              <a:rPr lang="en-US" altLang="ko-KR">
                <a:ea typeface="굴림" charset="-127"/>
              </a:rPr>
              <a:t> log log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</a:t>
            </a:r>
            <a:r>
              <a:rPr lang="en-US" altLang="ko-KR">
                <a:ea typeface="굴림" charset="-127"/>
              </a:rPr>
              <a:t> / log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</a:t>
            </a:r>
            <a:r>
              <a:rPr lang="en-US" altLang="ko-KR">
                <a:ea typeface="굴림" charset="-127"/>
              </a:rPr>
              <a:t>) else; </a:t>
            </a:r>
            <a:r>
              <a:rPr lang="en-US" altLang="ko-KR">
                <a:latin typeface="Symbol" pitchFamily="18" charset="2"/>
                <a:ea typeface="굴림" charset="-127"/>
                <a:sym typeface="Symbol" pitchFamily="18" charset="2"/>
              </a:rPr>
              <a:t></a:t>
            </a:r>
            <a:r>
              <a:rPr lang="en-US" altLang="ko-KR">
                <a:ea typeface="굴림" charset="-127"/>
              </a:rPr>
              <a:t> bounded degree </a:t>
            </a:r>
          </a:p>
          <a:p>
            <a:r>
              <a:rPr lang="en-US" altLang="ko-KR">
                <a:ea typeface="굴림" charset="-127"/>
              </a:rPr>
              <a:t>Show: A maximum independent set is also a dominating set </a:t>
            </a:r>
          </a:p>
          <a:p>
            <a:r>
              <a:rPr lang="en-US" altLang="ko-KR">
                <a:ea typeface="굴림" charset="-127"/>
              </a:rPr>
              <a:t>Maximum independent set not necessarily intuitively desired solution</a:t>
            </a:r>
          </a:p>
          <a:p>
            <a:pPr lvl="1"/>
            <a:r>
              <a:rPr lang="en-US" altLang="ko-KR">
                <a:ea typeface="굴림" charset="-127"/>
              </a:rPr>
              <a:t>Example: Radial graph, with only (v</a:t>
            </a:r>
            <a:r>
              <a:rPr lang="en-US" altLang="ko-KR" baseline="-25000">
                <a:ea typeface="굴림" charset="-127"/>
              </a:rPr>
              <a:t>0</a:t>
            </a:r>
            <a:r>
              <a:rPr lang="en-US" altLang="ko-KR">
                <a:ea typeface="굴림" charset="-127"/>
              </a:rPr>
              <a:t>,v</a:t>
            </a:r>
            <a:r>
              <a:rPr lang="en-US" altLang="ko-KR" baseline="-25000">
                <a:ea typeface="굴림" charset="-127"/>
              </a:rPr>
              <a:t>i</a:t>
            </a:r>
            <a:r>
              <a:rPr lang="en-US" altLang="ko-KR">
                <a:ea typeface="굴림" charset="-127"/>
              </a:rPr>
              <a:t>) </a:t>
            </a:r>
            <a:r>
              <a:rPr lang="en-US" altLang="ko-KR">
                <a:latin typeface="cmsy10" pitchFamily="34" charset="0"/>
                <a:ea typeface="굴림" charset="-127"/>
              </a:rPr>
              <a:t>2</a:t>
            </a:r>
            <a:r>
              <a:rPr lang="en-US" altLang="ko-KR">
                <a:ea typeface="굴림" charset="-127"/>
              </a:rPr>
              <a:t> E</a:t>
            </a:r>
          </a:p>
          <a:p>
            <a:endParaRPr lang="en-US" altLang="ko-KR">
              <a:ea typeface="굴림" charset="-127"/>
            </a:endParaRPr>
          </a:p>
        </p:txBody>
      </p:sp>
      <p:sp>
        <p:nvSpPr>
          <p:cNvPr id="387076" name="Oval 4"/>
          <p:cNvSpPr>
            <a:spLocks noChangeArrowheads="1"/>
          </p:cNvSpPr>
          <p:nvPr/>
        </p:nvSpPr>
        <p:spPr bwMode="auto">
          <a:xfrm>
            <a:off x="7459663" y="5799138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7077" name="Oval 5"/>
          <p:cNvSpPr>
            <a:spLocks noChangeArrowheads="1"/>
          </p:cNvSpPr>
          <p:nvPr/>
        </p:nvSpPr>
        <p:spPr bwMode="auto">
          <a:xfrm>
            <a:off x="6273800" y="5462588"/>
            <a:ext cx="377825" cy="4095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7078" name="Oval 6"/>
          <p:cNvSpPr>
            <a:spLocks noChangeArrowheads="1"/>
          </p:cNvSpPr>
          <p:nvPr/>
        </p:nvSpPr>
        <p:spPr bwMode="auto">
          <a:xfrm>
            <a:off x="7432675" y="4600575"/>
            <a:ext cx="377825" cy="4095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7079" name="Oval 7"/>
          <p:cNvSpPr>
            <a:spLocks noChangeArrowheads="1"/>
          </p:cNvSpPr>
          <p:nvPr/>
        </p:nvSpPr>
        <p:spPr bwMode="auto">
          <a:xfrm>
            <a:off x="4605338" y="4149725"/>
            <a:ext cx="377825" cy="4095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7080" name="Oval 8"/>
          <p:cNvSpPr>
            <a:spLocks noChangeArrowheads="1"/>
          </p:cNvSpPr>
          <p:nvPr/>
        </p:nvSpPr>
        <p:spPr bwMode="auto">
          <a:xfrm>
            <a:off x="4613275" y="5305425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7081" name="Oval 9"/>
          <p:cNvSpPr>
            <a:spLocks noChangeArrowheads="1"/>
          </p:cNvSpPr>
          <p:nvPr/>
        </p:nvSpPr>
        <p:spPr bwMode="auto">
          <a:xfrm>
            <a:off x="5513388" y="4732338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7082" name="Oval 10"/>
          <p:cNvSpPr>
            <a:spLocks noChangeArrowheads="1"/>
          </p:cNvSpPr>
          <p:nvPr/>
        </p:nvSpPr>
        <p:spPr bwMode="auto">
          <a:xfrm>
            <a:off x="6400800" y="4471988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sp>
        <p:nvSpPr>
          <p:cNvPr id="387083" name="Oval 11"/>
          <p:cNvSpPr>
            <a:spLocks noChangeArrowheads="1"/>
          </p:cNvSpPr>
          <p:nvPr/>
        </p:nvSpPr>
        <p:spPr bwMode="auto">
          <a:xfrm>
            <a:off x="7199313" y="3722688"/>
            <a:ext cx="377825" cy="409575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ko-KR" sz="1800"/>
          </a:p>
        </p:txBody>
      </p:sp>
      <p:cxnSp>
        <p:nvCxnSpPr>
          <p:cNvPr id="387084" name="AutoShape 12"/>
          <p:cNvCxnSpPr>
            <a:cxnSpLocks noChangeShapeType="1"/>
            <a:stCxn id="387080" idx="0"/>
            <a:endCxn id="387079" idx="4"/>
          </p:cNvCxnSpPr>
          <p:nvPr/>
        </p:nvCxnSpPr>
        <p:spPr bwMode="auto">
          <a:xfrm flipH="1" flipV="1">
            <a:off x="4794250" y="4559300"/>
            <a:ext cx="7938" cy="7461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7085" name="AutoShape 13"/>
          <p:cNvCxnSpPr>
            <a:cxnSpLocks noChangeShapeType="1"/>
            <a:stCxn id="387079" idx="6"/>
            <a:endCxn id="387081" idx="1"/>
          </p:cNvCxnSpPr>
          <p:nvPr/>
        </p:nvCxnSpPr>
        <p:spPr bwMode="auto">
          <a:xfrm>
            <a:off x="4983163" y="4354513"/>
            <a:ext cx="585787" cy="4381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7086" name="AutoShape 14"/>
          <p:cNvCxnSpPr>
            <a:cxnSpLocks noChangeShapeType="1"/>
            <a:stCxn id="387081" idx="3"/>
            <a:endCxn id="387080" idx="6"/>
          </p:cNvCxnSpPr>
          <p:nvPr/>
        </p:nvCxnSpPr>
        <p:spPr bwMode="auto">
          <a:xfrm flipH="1">
            <a:off x="4991100" y="5081588"/>
            <a:ext cx="577850" cy="4286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7087" name="AutoShape 15"/>
          <p:cNvCxnSpPr>
            <a:cxnSpLocks noChangeShapeType="1"/>
            <a:stCxn id="387081" idx="5"/>
            <a:endCxn id="387077" idx="1"/>
          </p:cNvCxnSpPr>
          <p:nvPr/>
        </p:nvCxnSpPr>
        <p:spPr bwMode="auto">
          <a:xfrm>
            <a:off x="5835650" y="5081588"/>
            <a:ext cx="493713" cy="4413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7088" name="AutoShape 16"/>
          <p:cNvCxnSpPr>
            <a:cxnSpLocks noChangeShapeType="1"/>
            <a:stCxn id="387077" idx="0"/>
            <a:endCxn id="387082" idx="4"/>
          </p:cNvCxnSpPr>
          <p:nvPr/>
        </p:nvCxnSpPr>
        <p:spPr bwMode="auto">
          <a:xfrm flipV="1">
            <a:off x="6462713" y="4881563"/>
            <a:ext cx="127000" cy="58102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7089" name="AutoShape 17"/>
          <p:cNvCxnSpPr>
            <a:cxnSpLocks noChangeShapeType="1"/>
            <a:stCxn id="387082" idx="2"/>
            <a:endCxn id="387081" idx="6"/>
          </p:cNvCxnSpPr>
          <p:nvPr/>
        </p:nvCxnSpPr>
        <p:spPr bwMode="auto">
          <a:xfrm flipH="1">
            <a:off x="5891213" y="4676775"/>
            <a:ext cx="509587" cy="2603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7090" name="AutoShape 18"/>
          <p:cNvCxnSpPr>
            <a:cxnSpLocks noChangeShapeType="1"/>
            <a:stCxn id="387082" idx="7"/>
            <a:endCxn id="387083" idx="3"/>
          </p:cNvCxnSpPr>
          <p:nvPr/>
        </p:nvCxnSpPr>
        <p:spPr bwMode="auto">
          <a:xfrm flipV="1">
            <a:off x="6723063" y="4071938"/>
            <a:ext cx="531812" cy="460375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7091" name="AutoShape 19"/>
          <p:cNvCxnSpPr>
            <a:cxnSpLocks noChangeShapeType="1"/>
            <a:stCxn id="387083" idx="5"/>
            <a:endCxn id="387078" idx="0"/>
          </p:cNvCxnSpPr>
          <p:nvPr/>
        </p:nvCxnSpPr>
        <p:spPr bwMode="auto">
          <a:xfrm>
            <a:off x="7521575" y="4071938"/>
            <a:ext cx="100013" cy="528637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7092" name="AutoShape 20"/>
          <p:cNvCxnSpPr>
            <a:cxnSpLocks noChangeShapeType="1"/>
            <a:stCxn id="387078" idx="2"/>
            <a:endCxn id="387082" idx="6"/>
          </p:cNvCxnSpPr>
          <p:nvPr/>
        </p:nvCxnSpPr>
        <p:spPr bwMode="auto">
          <a:xfrm flipH="1" flipV="1">
            <a:off x="6778625" y="4676775"/>
            <a:ext cx="654050" cy="128588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87093" name="AutoShape 21"/>
          <p:cNvCxnSpPr>
            <a:cxnSpLocks noChangeShapeType="1"/>
            <a:stCxn id="387077" idx="6"/>
            <a:endCxn id="387076" idx="2"/>
          </p:cNvCxnSpPr>
          <p:nvPr/>
        </p:nvCxnSpPr>
        <p:spPr bwMode="auto">
          <a:xfrm>
            <a:off x="6651625" y="5667375"/>
            <a:ext cx="808038" cy="336550"/>
          </a:xfrm>
          <a:prstGeom prst="straightConnector1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11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11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D116E1F-B554-400D-9653-EA5B40B9086D}" type="slidenum">
              <a:rPr lang="en-US" altLang="ko-KR"/>
              <a:pPr/>
              <a:t>36</a:t>
            </a:fld>
            <a:endParaRPr lang="en-US" altLang="ko-KR"/>
          </a:p>
        </p:txBody>
      </p:sp>
      <p:sp>
        <p:nvSpPr>
          <p:cNvPr id="389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 basic construction idea for independent sets</a:t>
            </a:r>
          </a:p>
        </p:txBody>
      </p:sp>
      <p:sp>
        <p:nvSpPr>
          <p:cNvPr id="38912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4235450" cy="5191125"/>
          </a:xfrm>
        </p:spPr>
        <p:txBody>
          <a:bodyPr/>
          <a:lstStyle/>
          <a:p>
            <a:r>
              <a:rPr lang="en-US" altLang="ko-KR" sz="2000">
                <a:ea typeface="굴림" charset="-127"/>
              </a:rPr>
              <a:t>Use some attribute of nodes to break local symmetries </a:t>
            </a:r>
          </a:p>
          <a:p>
            <a:pPr lvl="1"/>
            <a:r>
              <a:rPr lang="en-US" altLang="ko-KR" sz="1800">
                <a:ea typeface="굴림" charset="-127"/>
              </a:rPr>
              <a:t>Node identifiers, energy reserve, mobility, weighted combinations… - matters not for the idea as such (all types of variations have been looked at)</a:t>
            </a:r>
          </a:p>
          <a:p>
            <a:r>
              <a:rPr lang="en-US" altLang="ko-KR" sz="2000">
                <a:ea typeface="굴림" charset="-127"/>
              </a:rPr>
              <a:t>Make each node a clusterhead that locally has the largest attribute value</a:t>
            </a:r>
          </a:p>
          <a:p>
            <a:r>
              <a:rPr lang="en-US" altLang="ko-KR" sz="2000">
                <a:ea typeface="굴림" charset="-127"/>
              </a:rPr>
              <a:t>Once a node is dominated by a clusterhead, it abstains from local competition, giving other nodes a chance</a:t>
            </a:r>
          </a:p>
          <a:p>
            <a:endParaRPr lang="en-US" altLang="ko-KR" sz="2000">
              <a:ea typeface="굴림" charset="-127"/>
            </a:endParaRPr>
          </a:p>
        </p:txBody>
      </p:sp>
      <p:grpSp>
        <p:nvGrpSpPr>
          <p:cNvPr id="389124" name="Group 4"/>
          <p:cNvGrpSpPr>
            <a:grpSpLocks/>
          </p:cNvGrpSpPr>
          <p:nvPr/>
        </p:nvGrpSpPr>
        <p:grpSpPr bwMode="auto">
          <a:xfrm>
            <a:off x="4603750" y="982663"/>
            <a:ext cx="4540250" cy="833437"/>
            <a:chOff x="183" y="425"/>
            <a:chExt cx="2860" cy="525"/>
          </a:xfrm>
        </p:grpSpPr>
        <p:sp>
          <p:nvSpPr>
            <p:cNvPr id="389125" name="Oval 5"/>
            <p:cNvSpPr>
              <a:spLocks noChangeArrowheads="1"/>
            </p:cNvSpPr>
            <p:nvPr/>
          </p:nvSpPr>
          <p:spPr bwMode="auto">
            <a:xfrm>
              <a:off x="803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26" name="Text Box 6"/>
            <p:cNvSpPr txBox="1">
              <a:spLocks noChangeArrowheads="1"/>
            </p:cNvSpPr>
            <p:nvPr/>
          </p:nvSpPr>
          <p:spPr bwMode="auto">
            <a:xfrm>
              <a:off x="81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27" name="Text Box 7"/>
            <p:cNvSpPr txBox="1">
              <a:spLocks noChangeArrowheads="1"/>
            </p:cNvSpPr>
            <p:nvPr/>
          </p:nvSpPr>
          <p:spPr bwMode="auto">
            <a:xfrm>
              <a:off x="114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2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28" name="Text Box 8"/>
            <p:cNvSpPr txBox="1">
              <a:spLocks noChangeArrowheads="1"/>
            </p:cNvSpPr>
            <p:nvPr/>
          </p:nvSpPr>
          <p:spPr bwMode="auto">
            <a:xfrm>
              <a:off x="148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29" name="Text Box 9"/>
            <p:cNvSpPr txBox="1">
              <a:spLocks noChangeArrowheads="1"/>
            </p:cNvSpPr>
            <p:nvPr/>
          </p:nvSpPr>
          <p:spPr bwMode="auto">
            <a:xfrm>
              <a:off x="215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6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30" name="Text Box 10"/>
            <p:cNvSpPr txBox="1">
              <a:spLocks noChangeArrowheads="1"/>
            </p:cNvSpPr>
            <p:nvPr/>
          </p:nvSpPr>
          <p:spPr bwMode="auto">
            <a:xfrm>
              <a:off x="248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5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31" name="Text Box 11"/>
            <p:cNvSpPr txBox="1">
              <a:spLocks noChangeArrowheads="1"/>
            </p:cNvSpPr>
            <p:nvPr/>
          </p:nvSpPr>
          <p:spPr bwMode="auto">
            <a:xfrm>
              <a:off x="181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7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32" name="Text Box 12"/>
            <p:cNvSpPr txBox="1">
              <a:spLocks noChangeArrowheads="1"/>
            </p:cNvSpPr>
            <p:nvPr/>
          </p:nvSpPr>
          <p:spPr bwMode="auto">
            <a:xfrm>
              <a:off x="282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4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33" name="Oval 13"/>
            <p:cNvSpPr>
              <a:spLocks noChangeArrowheads="1"/>
            </p:cNvSpPr>
            <p:nvPr/>
          </p:nvSpPr>
          <p:spPr bwMode="auto">
            <a:xfrm>
              <a:off x="1136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34" name="Oval 14"/>
            <p:cNvSpPr>
              <a:spLocks noChangeArrowheads="1"/>
            </p:cNvSpPr>
            <p:nvPr/>
          </p:nvSpPr>
          <p:spPr bwMode="auto">
            <a:xfrm>
              <a:off x="1470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35" name="Oval 15"/>
            <p:cNvSpPr>
              <a:spLocks noChangeArrowheads="1"/>
            </p:cNvSpPr>
            <p:nvPr/>
          </p:nvSpPr>
          <p:spPr bwMode="auto">
            <a:xfrm>
              <a:off x="1804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36" name="Oval 16"/>
            <p:cNvSpPr>
              <a:spLocks noChangeArrowheads="1"/>
            </p:cNvSpPr>
            <p:nvPr/>
          </p:nvSpPr>
          <p:spPr bwMode="auto">
            <a:xfrm>
              <a:off x="2137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37" name="Oval 17"/>
            <p:cNvSpPr>
              <a:spLocks noChangeArrowheads="1"/>
            </p:cNvSpPr>
            <p:nvPr/>
          </p:nvSpPr>
          <p:spPr bwMode="auto">
            <a:xfrm>
              <a:off x="2471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38" name="Oval 18"/>
            <p:cNvSpPr>
              <a:spLocks noChangeArrowheads="1"/>
            </p:cNvSpPr>
            <p:nvPr/>
          </p:nvSpPr>
          <p:spPr bwMode="auto">
            <a:xfrm>
              <a:off x="2805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cxnSp>
          <p:nvCxnSpPr>
            <p:cNvPr id="389139" name="AutoShape 19"/>
            <p:cNvCxnSpPr>
              <a:cxnSpLocks noChangeShapeType="1"/>
              <a:stCxn id="389125" idx="6"/>
              <a:endCxn id="389133" idx="2"/>
            </p:cNvCxnSpPr>
            <p:nvPr/>
          </p:nvCxnSpPr>
          <p:spPr bwMode="auto">
            <a:xfrm>
              <a:off x="1041" y="821"/>
              <a:ext cx="95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40" name="AutoShape 20"/>
            <p:cNvCxnSpPr>
              <a:cxnSpLocks noChangeShapeType="1"/>
              <a:stCxn id="389133" idx="6"/>
              <a:endCxn id="389134" idx="2"/>
            </p:cNvCxnSpPr>
            <p:nvPr/>
          </p:nvCxnSpPr>
          <p:spPr bwMode="auto">
            <a:xfrm>
              <a:off x="1374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41" name="AutoShape 21"/>
            <p:cNvCxnSpPr>
              <a:cxnSpLocks noChangeShapeType="1"/>
              <a:stCxn id="389134" idx="6"/>
              <a:endCxn id="389135" idx="2"/>
            </p:cNvCxnSpPr>
            <p:nvPr/>
          </p:nvCxnSpPr>
          <p:spPr bwMode="auto">
            <a:xfrm>
              <a:off x="1708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42" name="AutoShape 22"/>
            <p:cNvCxnSpPr>
              <a:cxnSpLocks noChangeShapeType="1"/>
              <a:stCxn id="389135" idx="6"/>
              <a:endCxn id="389136" idx="2"/>
            </p:cNvCxnSpPr>
            <p:nvPr/>
          </p:nvCxnSpPr>
          <p:spPr bwMode="auto">
            <a:xfrm>
              <a:off x="2042" y="821"/>
              <a:ext cx="95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43" name="AutoShape 23"/>
            <p:cNvCxnSpPr>
              <a:cxnSpLocks noChangeShapeType="1"/>
              <a:stCxn id="389136" idx="6"/>
              <a:endCxn id="389137" idx="2"/>
            </p:cNvCxnSpPr>
            <p:nvPr/>
          </p:nvCxnSpPr>
          <p:spPr bwMode="auto">
            <a:xfrm>
              <a:off x="2375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44" name="AutoShape 24"/>
            <p:cNvCxnSpPr>
              <a:cxnSpLocks noChangeShapeType="1"/>
              <a:stCxn id="389137" idx="6"/>
              <a:endCxn id="389138" idx="2"/>
            </p:cNvCxnSpPr>
            <p:nvPr/>
          </p:nvCxnSpPr>
          <p:spPr bwMode="auto">
            <a:xfrm>
              <a:off x="2709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89145" name="Text Box 25"/>
            <p:cNvSpPr txBox="1">
              <a:spLocks noChangeArrowheads="1"/>
            </p:cNvSpPr>
            <p:nvPr/>
          </p:nvSpPr>
          <p:spPr bwMode="auto">
            <a:xfrm>
              <a:off x="183" y="446"/>
              <a:ext cx="388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Init: </a:t>
              </a:r>
              <a:endParaRPr lang="en-US" altLang="ko-KR" sz="1800">
                <a:ea typeface="굴림" charset="-127"/>
              </a:endParaRPr>
            </a:p>
          </p:txBody>
        </p:sp>
      </p:grpSp>
      <p:grpSp>
        <p:nvGrpSpPr>
          <p:cNvPr id="389146" name="Group 26"/>
          <p:cNvGrpSpPr>
            <a:grpSpLocks/>
          </p:cNvGrpSpPr>
          <p:nvPr/>
        </p:nvGrpSpPr>
        <p:grpSpPr bwMode="auto">
          <a:xfrm>
            <a:off x="4603750" y="2073275"/>
            <a:ext cx="4540250" cy="833438"/>
            <a:chOff x="183" y="425"/>
            <a:chExt cx="2860" cy="525"/>
          </a:xfrm>
        </p:grpSpPr>
        <p:sp>
          <p:nvSpPr>
            <p:cNvPr id="389147" name="Oval 27"/>
            <p:cNvSpPr>
              <a:spLocks noChangeArrowheads="1"/>
            </p:cNvSpPr>
            <p:nvPr/>
          </p:nvSpPr>
          <p:spPr bwMode="auto">
            <a:xfrm>
              <a:off x="803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48" name="Text Box 28"/>
            <p:cNvSpPr txBox="1">
              <a:spLocks noChangeArrowheads="1"/>
            </p:cNvSpPr>
            <p:nvPr/>
          </p:nvSpPr>
          <p:spPr bwMode="auto">
            <a:xfrm>
              <a:off x="81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49" name="Text Box 29"/>
            <p:cNvSpPr txBox="1">
              <a:spLocks noChangeArrowheads="1"/>
            </p:cNvSpPr>
            <p:nvPr/>
          </p:nvSpPr>
          <p:spPr bwMode="auto">
            <a:xfrm>
              <a:off x="114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2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50" name="Text Box 30"/>
            <p:cNvSpPr txBox="1">
              <a:spLocks noChangeArrowheads="1"/>
            </p:cNvSpPr>
            <p:nvPr/>
          </p:nvSpPr>
          <p:spPr bwMode="auto">
            <a:xfrm>
              <a:off x="148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51" name="Text Box 31"/>
            <p:cNvSpPr txBox="1">
              <a:spLocks noChangeArrowheads="1"/>
            </p:cNvSpPr>
            <p:nvPr/>
          </p:nvSpPr>
          <p:spPr bwMode="auto">
            <a:xfrm>
              <a:off x="215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6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52" name="Text Box 32"/>
            <p:cNvSpPr txBox="1">
              <a:spLocks noChangeArrowheads="1"/>
            </p:cNvSpPr>
            <p:nvPr/>
          </p:nvSpPr>
          <p:spPr bwMode="auto">
            <a:xfrm>
              <a:off x="248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5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53" name="Text Box 33"/>
            <p:cNvSpPr txBox="1">
              <a:spLocks noChangeArrowheads="1"/>
            </p:cNvSpPr>
            <p:nvPr/>
          </p:nvSpPr>
          <p:spPr bwMode="auto">
            <a:xfrm>
              <a:off x="181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7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54" name="Text Box 34"/>
            <p:cNvSpPr txBox="1">
              <a:spLocks noChangeArrowheads="1"/>
            </p:cNvSpPr>
            <p:nvPr/>
          </p:nvSpPr>
          <p:spPr bwMode="auto">
            <a:xfrm>
              <a:off x="282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4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55" name="Oval 35"/>
            <p:cNvSpPr>
              <a:spLocks noChangeArrowheads="1"/>
            </p:cNvSpPr>
            <p:nvPr/>
          </p:nvSpPr>
          <p:spPr bwMode="auto">
            <a:xfrm>
              <a:off x="1136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56" name="Oval 36"/>
            <p:cNvSpPr>
              <a:spLocks noChangeArrowheads="1"/>
            </p:cNvSpPr>
            <p:nvPr/>
          </p:nvSpPr>
          <p:spPr bwMode="auto">
            <a:xfrm>
              <a:off x="1470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57" name="Oval 37"/>
            <p:cNvSpPr>
              <a:spLocks noChangeArrowheads="1"/>
            </p:cNvSpPr>
            <p:nvPr/>
          </p:nvSpPr>
          <p:spPr bwMode="auto">
            <a:xfrm>
              <a:off x="1804" y="692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58" name="Oval 38"/>
            <p:cNvSpPr>
              <a:spLocks noChangeArrowheads="1"/>
            </p:cNvSpPr>
            <p:nvPr/>
          </p:nvSpPr>
          <p:spPr bwMode="auto">
            <a:xfrm>
              <a:off x="2137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59" name="Oval 39"/>
            <p:cNvSpPr>
              <a:spLocks noChangeArrowheads="1"/>
            </p:cNvSpPr>
            <p:nvPr/>
          </p:nvSpPr>
          <p:spPr bwMode="auto">
            <a:xfrm>
              <a:off x="2471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60" name="Oval 40"/>
            <p:cNvSpPr>
              <a:spLocks noChangeArrowheads="1"/>
            </p:cNvSpPr>
            <p:nvPr/>
          </p:nvSpPr>
          <p:spPr bwMode="auto">
            <a:xfrm>
              <a:off x="2805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cxnSp>
          <p:nvCxnSpPr>
            <p:cNvPr id="389161" name="AutoShape 41"/>
            <p:cNvCxnSpPr>
              <a:cxnSpLocks noChangeShapeType="1"/>
              <a:stCxn id="389147" idx="6"/>
              <a:endCxn id="389155" idx="2"/>
            </p:cNvCxnSpPr>
            <p:nvPr/>
          </p:nvCxnSpPr>
          <p:spPr bwMode="auto">
            <a:xfrm>
              <a:off x="1041" y="821"/>
              <a:ext cx="95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62" name="AutoShape 42"/>
            <p:cNvCxnSpPr>
              <a:cxnSpLocks noChangeShapeType="1"/>
              <a:stCxn id="389155" idx="6"/>
              <a:endCxn id="389156" idx="2"/>
            </p:cNvCxnSpPr>
            <p:nvPr/>
          </p:nvCxnSpPr>
          <p:spPr bwMode="auto">
            <a:xfrm>
              <a:off x="1374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63" name="AutoShape 43"/>
            <p:cNvCxnSpPr>
              <a:cxnSpLocks noChangeShapeType="1"/>
              <a:stCxn id="389156" idx="6"/>
              <a:endCxn id="389157" idx="2"/>
            </p:cNvCxnSpPr>
            <p:nvPr/>
          </p:nvCxnSpPr>
          <p:spPr bwMode="auto">
            <a:xfrm>
              <a:off x="1708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64" name="AutoShape 44"/>
            <p:cNvCxnSpPr>
              <a:cxnSpLocks noChangeShapeType="1"/>
              <a:stCxn id="389157" idx="6"/>
              <a:endCxn id="389158" idx="2"/>
            </p:cNvCxnSpPr>
            <p:nvPr/>
          </p:nvCxnSpPr>
          <p:spPr bwMode="auto">
            <a:xfrm>
              <a:off x="2042" y="821"/>
              <a:ext cx="95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65" name="AutoShape 45"/>
            <p:cNvCxnSpPr>
              <a:cxnSpLocks noChangeShapeType="1"/>
              <a:stCxn id="389158" idx="6"/>
              <a:endCxn id="389159" idx="2"/>
            </p:cNvCxnSpPr>
            <p:nvPr/>
          </p:nvCxnSpPr>
          <p:spPr bwMode="auto">
            <a:xfrm>
              <a:off x="2375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66" name="AutoShape 46"/>
            <p:cNvCxnSpPr>
              <a:cxnSpLocks noChangeShapeType="1"/>
              <a:stCxn id="389159" idx="6"/>
              <a:endCxn id="389160" idx="2"/>
            </p:cNvCxnSpPr>
            <p:nvPr/>
          </p:nvCxnSpPr>
          <p:spPr bwMode="auto">
            <a:xfrm>
              <a:off x="2709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89167" name="Text Box 47"/>
            <p:cNvSpPr txBox="1">
              <a:spLocks noChangeArrowheads="1"/>
            </p:cNvSpPr>
            <p:nvPr/>
          </p:nvSpPr>
          <p:spPr bwMode="auto">
            <a:xfrm>
              <a:off x="183" y="446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Step 1: </a:t>
              </a:r>
              <a:endParaRPr lang="en-US" altLang="ko-KR" sz="1800">
                <a:ea typeface="굴림" charset="-127"/>
              </a:endParaRPr>
            </a:p>
          </p:txBody>
        </p:sp>
      </p:grpSp>
      <p:grpSp>
        <p:nvGrpSpPr>
          <p:cNvPr id="389168" name="Group 48"/>
          <p:cNvGrpSpPr>
            <a:grpSpLocks/>
          </p:cNvGrpSpPr>
          <p:nvPr/>
        </p:nvGrpSpPr>
        <p:grpSpPr bwMode="auto">
          <a:xfrm>
            <a:off x="4603750" y="3165475"/>
            <a:ext cx="4540250" cy="833438"/>
            <a:chOff x="183" y="425"/>
            <a:chExt cx="2860" cy="525"/>
          </a:xfrm>
        </p:grpSpPr>
        <p:sp>
          <p:nvSpPr>
            <p:cNvPr id="389169" name="Oval 49"/>
            <p:cNvSpPr>
              <a:spLocks noChangeArrowheads="1"/>
            </p:cNvSpPr>
            <p:nvPr/>
          </p:nvSpPr>
          <p:spPr bwMode="auto">
            <a:xfrm>
              <a:off x="803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70" name="Text Box 50"/>
            <p:cNvSpPr txBox="1">
              <a:spLocks noChangeArrowheads="1"/>
            </p:cNvSpPr>
            <p:nvPr/>
          </p:nvSpPr>
          <p:spPr bwMode="auto">
            <a:xfrm>
              <a:off x="81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71" name="Text Box 51"/>
            <p:cNvSpPr txBox="1">
              <a:spLocks noChangeArrowheads="1"/>
            </p:cNvSpPr>
            <p:nvPr/>
          </p:nvSpPr>
          <p:spPr bwMode="auto">
            <a:xfrm>
              <a:off x="114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2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72" name="Text Box 52"/>
            <p:cNvSpPr txBox="1">
              <a:spLocks noChangeArrowheads="1"/>
            </p:cNvSpPr>
            <p:nvPr/>
          </p:nvSpPr>
          <p:spPr bwMode="auto">
            <a:xfrm>
              <a:off x="148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73" name="Text Box 53"/>
            <p:cNvSpPr txBox="1">
              <a:spLocks noChangeArrowheads="1"/>
            </p:cNvSpPr>
            <p:nvPr/>
          </p:nvSpPr>
          <p:spPr bwMode="auto">
            <a:xfrm>
              <a:off x="215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6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74" name="Text Box 54"/>
            <p:cNvSpPr txBox="1">
              <a:spLocks noChangeArrowheads="1"/>
            </p:cNvSpPr>
            <p:nvPr/>
          </p:nvSpPr>
          <p:spPr bwMode="auto">
            <a:xfrm>
              <a:off x="248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5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75" name="Text Box 55"/>
            <p:cNvSpPr txBox="1">
              <a:spLocks noChangeArrowheads="1"/>
            </p:cNvSpPr>
            <p:nvPr/>
          </p:nvSpPr>
          <p:spPr bwMode="auto">
            <a:xfrm>
              <a:off x="181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7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76" name="Text Box 56"/>
            <p:cNvSpPr txBox="1">
              <a:spLocks noChangeArrowheads="1"/>
            </p:cNvSpPr>
            <p:nvPr/>
          </p:nvSpPr>
          <p:spPr bwMode="auto">
            <a:xfrm>
              <a:off x="282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4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77" name="Oval 57"/>
            <p:cNvSpPr>
              <a:spLocks noChangeArrowheads="1"/>
            </p:cNvSpPr>
            <p:nvPr/>
          </p:nvSpPr>
          <p:spPr bwMode="auto">
            <a:xfrm>
              <a:off x="1136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78" name="Oval 58"/>
            <p:cNvSpPr>
              <a:spLocks noChangeArrowheads="1"/>
            </p:cNvSpPr>
            <p:nvPr/>
          </p:nvSpPr>
          <p:spPr bwMode="auto">
            <a:xfrm>
              <a:off x="1470" y="692"/>
              <a:ext cx="238" cy="258"/>
            </a:xfrm>
            <a:prstGeom prst="ellipse">
              <a:avLst/>
            </a:prstGeom>
            <a:solidFill>
              <a:srgbClr val="C0C0C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79" name="Oval 59"/>
            <p:cNvSpPr>
              <a:spLocks noChangeArrowheads="1"/>
            </p:cNvSpPr>
            <p:nvPr/>
          </p:nvSpPr>
          <p:spPr bwMode="auto">
            <a:xfrm>
              <a:off x="1804" y="692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80" name="Oval 60"/>
            <p:cNvSpPr>
              <a:spLocks noChangeArrowheads="1"/>
            </p:cNvSpPr>
            <p:nvPr/>
          </p:nvSpPr>
          <p:spPr bwMode="auto">
            <a:xfrm>
              <a:off x="2137" y="692"/>
              <a:ext cx="238" cy="258"/>
            </a:xfrm>
            <a:prstGeom prst="ellipse">
              <a:avLst/>
            </a:prstGeom>
            <a:solidFill>
              <a:srgbClr val="C0C0C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81" name="Oval 61"/>
            <p:cNvSpPr>
              <a:spLocks noChangeArrowheads="1"/>
            </p:cNvSpPr>
            <p:nvPr/>
          </p:nvSpPr>
          <p:spPr bwMode="auto">
            <a:xfrm>
              <a:off x="2471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82" name="Oval 62"/>
            <p:cNvSpPr>
              <a:spLocks noChangeArrowheads="1"/>
            </p:cNvSpPr>
            <p:nvPr/>
          </p:nvSpPr>
          <p:spPr bwMode="auto">
            <a:xfrm>
              <a:off x="2805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cxnSp>
          <p:nvCxnSpPr>
            <p:cNvPr id="389183" name="AutoShape 63"/>
            <p:cNvCxnSpPr>
              <a:cxnSpLocks noChangeShapeType="1"/>
              <a:stCxn id="389169" idx="6"/>
              <a:endCxn id="389177" idx="2"/>
            </p:cNvCxnSpPr>
            <p:nvPr/>
          </p:nvCxnSpPr>
          <p:spPr bwMode="auto">
            <a:xfrm>
              <a:off x="1041" y="821"/>
              <a:ext cx="95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84" name="AutoShape 64"/>
            <p:cNvCxnSpPr>
              <a:cxnSpLocks noChangeShapeType="1"/>
              <a:stCxn id="389177" idx="6"/>
              <a:endCxn id="389178" idx="2"/>
            </p:cNvCxnSpPr>
            <p:nvPr/>
          </p:nvCxnSpPr>
          <p:spPr bwMode="auto">
            <a:xfrm>
              <a:off x="1374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85" name="AutoShape 65"/>
            <p:cNvCxnSpPr>
              <a:cxnSpLocks noChangeShapeType="1"/>
              <a:stCxn id="389178" idx="6"/>
              <a:endCxn id="389179" idx="2"/>
            </p:cNvCxnSpPr>
            <p:nvPr/>
          </p:nvCxnSpPr>
          <p:spPr bwMode="auto">
            <a:xfrm>
              <a:off x="1708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86" name="AutoShape 66"/>
            <p:cNvCxnSpPr>
              <a:cxnSpLocks noChangeShapeType="1"/>
              <a:stCxn id="389179" idx="6"/>
              <a:endCxn id="389180" idx="2"/>
            </p:cNvCxnSpPr>
            <p:nvPr/>
          </p:nvCxnSpPr>
          <p:spPr bwMode="auto">
            <a:xfrm>
              <a:off x="2042" y="821"/>
              <a:ext cx="95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87" name="AutoShape 67"/>
            <p:cNvCxnSpPr>
              <a:cxnSpLocks noChangeShapeType="1"/>
              <a:stCxn id="389180" idx="6"/>
              <a:endCxn id="389181" idx="2"/>
            </p:cNvCxnSpPr>
            <p:nvPr/>
          </p:nvCxnSpPr>
          <p:spPr bwMode="auto">
            <a:xfrm>
              <a:off x="2375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188" name="AutoShape 68"/>
            <p:cNvCxnSpPr>
              <a:cxnSpLocks noChangeShapeType="1"/>
              <a:stCxn id="389181" idx="6"/>
              <a:endCxn id="389182" idx="2"/>
            </p:cNvCxnSpPr>
            <p:nvPr/>
          </p:nvCxnSpPr>
          <p:spPr bwMode="auto">
            <a:xfrm>
              <a:off x="2709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89189" name="Text Box 69"/>
            <p:cNvSpPr txBox="1">
              <a:spLocks noChangeArrowheads="1"/>
            </p:cNvSpPr>
            <p:nvPr/>
          </p:nvSpPr>
          <p:spPr bwMode="auto">
            <a:xfrm>
              <a:off x="183" y="446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Step 2: </a:t>
              </a:r>
              <a:endParaRPr lang="en-US" altLang="ko-KR" sz="1800">
                <a:ea typeface="굴림" charset="-127"/>
              </a:endParaRPr>
            </a:p>
          </p:txBody>
        </p:sp>
      </p:grpSp>
      <p:grpSp>
        <p:nvGrpSpPr>
          <p:cNvPr id="389190" name="Group 70"/>
          <p:cNvGrpSpPr>
            <a:grpSpLocks/>
          </p:cNvGrpSpPr>
          <p:nvPr/>
        </p:nvGrpSpPr>
        <p:grpSpPr bwMode="auto">
          <a:xfrm>
            <a:off x="4603750" y="4256088"/>
            <a:ext cx="4540250" cy="833437"/>
            <a:chOff x="183" y="425"/>
            <a:chExt cx="2860" cy="525"/>
          </a:xfrm>
        </p:grpSpPr>
        <p:sp>
          <p:nvSpPr>
            <p:cNvPr id="389191" name="Oval 71"/>
            <p:cNvSpPr>
              <a:spLocks noChangeArrowheads="1"/>
            </p:cNvSpPr>
            <p:nvPr/>
          </p:nvSpPr>
          <p:spPr bwMode="auto">
            <a:xfrm>
              <a:off x="803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192" name="Text Box 72"/>
            <p:cNvSpPr txBox="1">
              <a:spLocks noChangeArrowheads="1"/>
            </p:cNvSpPr>
            <p:nvPr/>
          </p:nvSpPr>
          <p:spPr bwMode="auto">
            <a:xfrm>
              <a:off x="81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93" name="Text Box 73"/>
            <p:cNvSpPr txBox="1">
              <a:spLocks noChangeArrowheads="1"/>
            </p:cNvSpPr>
            <p:nvPr/>
          </p:nvSpPr>
          <p:spPr bwMode="auto">
            <a:xfrm>
              <a:off x="114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2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94" name="Text Box 74"/>
            <p:cNvSpPr txBox="1">
              <a:spLocks noChangeArrowheads="1"/>
            </p:cNvSpPr>
            <p:nvPr/>
          </p:nvSpPr>
          <p:spPr bwMode="auto">
            <a:xfrm>
              <a:off x="148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95" name="Text Box 75"/>
            <p:cNvSpPr txBox="1">
              <a:spLocks noChangeArrowheads="1"/>
            </p:cNvSpPr>
            <p:nvPr/>
          </p:nvSpPr>
          <p:spPr bwMode="auto">
            <a:xfrm>
              <a:off x="215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6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96" name="Text Box 76"/>
            <p:cNvSpPr txBox="1">
              <a:spLocks noChangeArrowheads="1"/>
            </p:cNvSpPr>
            <p:nvPr/>
          </p:nvSpPr>
          <p:spPr bwMode="auto">
            <a:xfrm>
              <a:off x="248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5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97" name="Text Box 77"/>
            <p:cNvSpPr txBox="1">
              <a:spLocks noChangeArrowheads="1"/>
            </p:cNvSpPr>
            <p:nvPr/>
          </p:nvSpPr>
          <p:spPr bwMode="auto">
            <a:xfrm>
              <a:off x="181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7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98" name="Text Box 78"/>
            <p:cNvSpPr txBox="1">
              <a:spLocks noChangeArrowheads="1"/>
            </p:cNvSpPr>
            <p:nvPr/>
          </p:nvSpPr>
          <p:spPr bwMode="auto">
            <a:xfrm>
              <a:off x="282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4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199" name="Oval 79"/>
            <p:cNvSpPr>
              <a:spLocks noChangeArrowheads="1"/>
            </p:cNvSpPr>
            <p:nvPr/>
          </p:nvSpPr>
          <p:spPr bwMode="auto">
            <a:xfrm>
              <a:off x="1136" y="692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00" name="Oval 80"/>
            <p:cNvSpPr>
              <a:spLocks noChangeArrowheads="1"/>
            </p:cNvSpPr>
            <p:nvPr/>
          </p:nvSpPr>
          <p:spPr bwMode="auto">
            <a:xfrm>
              <a:off x="1470" y="692"/>
              <a:ext cx="238" cy="258"/>
            </a:xfrm>
            <a:prstGeom prst="ellipse">
              <a:avLst/>
            </a:prstGeom>
            <a:solidFill>
              <a:srgbClr val="C0C0C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01" name="Oval 81"/>
            <p:cNvSpPr>
              <a:spLocks noChangeArrowheads="1"/>
            </p:cNvSpPr>
            <p:nvPr/>
          </p:nvSpPr>
          <p:spPr bwMode="auto">
            <a:xfrm>
              <a:off x="1804" y="692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02" name="Oval 82"/>
            <p:cNvSpPr>
              <a:spLocks noChangeArrowheads="1"/>
            </p:cNvSpPr>
            <p:nvPr/>
          </p:nvSpPr>
          <p:spPr bwMode="auto">
            <a:xfrm>
              <a:off x="2137" y="692"/>
              <a:ext cx="238" cy="258"/>
            </a:xfrm>
            <a:prstGeom prst="ellipse">
              <a:avLst/>
            </a:prstGeom>
            <a:solidFill>
              <a:srgbClr val="C0C0C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03" name="Oval 83"/>
            <p:cNvSpPr>
              <a:spLocks noChangeArrowheads="1"/>
            </p:cNvSpPr>
            <p:nvPr/>
          </p:nvSpPr>
          <p:spPr bwMode="auto">
            <a:xfrm>
              <a:off x="2471" y="692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04" name="Oval 84"/>
            <p:cNvSpPr>
              <a:spLocks noChangeArrowheads="1"/>
            </p:cNvSpPr>
            <p:nvPr/>
          </p:nvSpPr>
          <p:spPr bwMode="auto">
            <a:xfrm>
              <a:off x="2805" y="692"/>
              <a:ext cx="238" cy="258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cxnSp>
          <p:nvCxnSpPr>
            <p:cNvPr id="389205" name="AutoShape 85"/>
            <p:cNvCxnSpPr>
              <a:cxnSpLocks noChangeShapeType="1"/>
              <a:stCxn id="389191" idx="6"/>
              <a:endCxn id="389199" idx="2"/>
            </p:cNvCxnSpPr>
            <p:nvPr/>
          </p:nvCxnSpPr>
          <p:spPr bwMode="auto">
            <a:xfrm>
              <a:off x="1041" y="821"/>
              <a:ext cx="95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206" name="AutoShape 86"/>
            <p:cNvCxnSpPr>
              <a:cxnSpLocks noChangeShapeType="1"/>
              <a:stCxn id="389199" idx="6"/>
              <a:endCxn id="389200" idx="2"/>
            </p:cNvCxnSpPr>
            <p:nvPr/>
          </p:nvCxnSpPr>
          <p:spPr bwMode="auto">
            <a:xfrm>
              <a:off x="1374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207" name="AutoShape 87"/>
            <p:cNvCxnSpPr>
              <a:cxnSpLocks noChangeShapeType="1"/>
              <a:stCxn id="389200" idx="6"/>
              <a:endCxn id="389201" idx="2"/>
            </p:cNvCxnSpPr>
            <p:nvPr/>
          </p:nvCxnSpPr>
          <p:spPr bwMode="auto">
            <a:xfrm>
              <a:off x="1708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208" name="AutoShape 88"/>
            <p:cNvCxnSpPr>
              <a:cxnSpLocks noChangeShapeType="1"/>
              <a:stCxn id="389201" idx="6"/>
              <a:endCxn id="389202" idx="2"/>
            </p:cNvCxnSpPr>
            <p:nvPr/>
          </p:nvCxnSpPr>
          <p:spPr bwMode="auto">
            <a:xfrm>
              <a:off x="2042" y="821"/>
              <a:ext cx="95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209" name="AutoShape 89"/>
            <p:cNvCxnSpPr>
              <a:cxnSpLocks noChangeShapeType="1"/>
              <a:stCxn id="389202" idx="6"/>
              <a:endCxn id="389203" idx="2"/>
            </p:cNvCxnSpPr>
            <p:nvPr/>
          </p:nvCxnSpPr>
          <p:spPr bwMode="auto">
            <a:xfrm>
              <a:off x="2375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210" name="AutoShape 90"/>
            <p:cNvCxnSpPr>
              <a:cxnSpLocks noChangeShapeType="1"/>
              <a:stCxn id="389203" idx="6"/>
              <a:endCxn id="389204" idx="2"/>
            </p:cNvCxnSpPr>
            <p:nvPr/>
          </p:nvCxnSpPr>
          <p:spPr bwMode="auto">
            <a:xfrm>
              <a:off x="2709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89211" name="Text Box 91"/>
            <p:cNvSpPr txBox="1">
              <a:spLocks noChangeArrowheads="1"/>
            </p:cNvSpPr>
            <p:nvPr/>
          </p:nvSpPr>
          <p:spPr bwMode="auto">
            <a:xfrm>
              <a:off x="183" y="446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Step 3: </a:t>
              </a:r>
              <a:endParaRPr lang="en-US" altLang="ko-KR" sz="1800">
                <a:ea typeface="굴림" charset="-127"/>
              </a:endParaRPr>
            </a:p>
          </p:txBody>
        </p:sp>
      </p:grpSp>
      <p:grpSp>
        <p:nvGrpSpPr>
          <p:cNvPr id="389212" name="Group 92"/>
          <p:cNvGrpSpPr>
            <a:grpSpLocks/>
          </p:cNvGrpSpPr>
          <p:nvPr/>
        </p:nvGrpSpPr>
        <p:grpSpPr bwMode="auto">
          <a:xfrm>
            <a:off x="4603750" y="5348288"/>
            <a:ext cx="4540250" cy="833437"/>
            <a:chOff x="183" y="425"/>
            <a:chExt cx="2860" cy="525"/>
          </a:xfrm>
        </p:grpSpPr>
        <p:sp>
          <p:nvSpPr>
            <p:cNvPr id="389213" name="Oval 93"/>
            <p:cNvSpPr>
              <a:spLocks noChangeArrowheads="1"/>
            </p:cNvSpPr>
            <p:nvPr/>
          </p:nvSpPr>
          <p:spPr bwMode="auto">
            <a:xfrm>
              <a:off x="803" y="692"/>
              <a:ext cx="238" cy="258"/>
            </a:xfrm>
            <a:prstGeom prst="ellipse">
              <a:avLst/>
            </a:prstGeom>
            <a:solidFill>
              <a:srgbClr val="C0C0C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14" name="Text Box 94"/>
            <p:cNvSpPr txBox="1">
              <a:spLocks noChangeArrowheads="1"/>
            </p:cNvSpPr>
            <p:nvPr/>
          </p:nvSpPr>
          <p:spPr bwMode="auto">
            <a:xfrm>
              <a:off x="81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1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215" name="Text Box 95"/>
            <p:cNvSpPr txBox="1">
              <a:spLocks noChangeArrowheads="1"/>
            </p:cNvSpPr>
            <p:nvPr/>
          </p:nvSpPr>
          <p:spPr bwMode="auto">
            <a:xfrm>
              <a:off x="114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2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216" name="Text Box 96"/>
            <p:cNvSpPr txBox="1">
              <a:spLocks noChangeArrowheads="1"/>
            </p:cNvSpPr>
            <p:nvPr/>
          </p:nvSpPr>
          <p:spPr bwMode="auto">
            <a:xfrm>
              <a:off x="148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3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217" name="Text Box 97"/>
            <p:cNvSpPr txBox="1">
              <a:spLocks noChangeArrowheads="1"/>
            </p:cNvSpPr>
            <p:nvPr/>
          </p:nvSpPr>
          <p:spPr bwMode="auto">
            <a:xfrm>
              <a:off x="215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6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218" name="Text Box 98"/>
            <p:cNvSpPr txBox="1">
              <a:spLocks noChangeArrowheads="1"/>
            </p:cNvSpPr>
            <p:nvPr/>
          </p:nvSpPr>
          <p:spPr bwMode="auto">
            <a:xfrm>
              <a:off x="248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5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219" name="Text Box 99"/>
            <p:cNvSpPr txBox="1">
              <a:spLocks noChangeArrowheads="1"/>
            </p:cNvSpPr>
            <p:nvPr/>
          </p:nvSpPr>
          <p:spPr bwMode="auto">
            <a:xfrm>
              <a:off x="1815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7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220" name="Text Box 100"/>
            <p:cNvSpPr txBox="1">
              <a:spLocks noChangeArrowheads="1"/>
            </p:cNvSpPr>
            <p:nvPr/>
          </p:nvSpPr>
          <p:spPr bwMode="auto">
            <a:xfrm>
              <a:off x="2820" y="425"/>
              <a:ext cx="19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4</a:t>
              </a:r>
              <a:endParaRPr lang="en-US" altLang="ko-KR" sz="1800">
                <a:ea typeface="굴림" charset="-127"/>
              </a:endParaRPr>
            </a:p>
          </p:txBody>
        </p:sp>
        <p:sp>
          <p:nvSpPr>
            <p:cNvPr id="389221" name="Oval 101"/>
            <p:cNvSpPr>
              <a:spLocks noChangeArrowheads="1"/>
            </p:cNvSpPr>
            <p:nvPr/>
          </p:nvSpPr>
          <p:spPr bwMode="auto">
            <a:xfrm>
              <a:off x="1136" y="692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22" name="Oval 102"/>
            <p:cNvSpPr>
              <a:spLocks noChangeArrowheads="1"/>
            </p:cNvSpPr>
            <p:nvPr/>
          </p:nvSpPr>
          <p:spPr bwMode="auto">
            <a:xfrm>
              <a:off x="1470" y="692"/>
              <a:ext cx="238" cy="258"/>
            </a:xfrm>
            <a:prstGeom prst="ellipse">
              <a:avLst/>
            </a:prstGeom>
            <a:solidFill>
              <a:srgbClr val="C0C0C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23" name="Oval 103"/>
            <p:cNvSpPr>
              <a:spLocks noChangeArrowheads="1"/>
            </p:cNvSpPr>
            <p:nvPr/>
          </p:nvSpPr>
          <p:spPr bwMode="auto">
            <a:xfrm>
              <a:off x="1804" y="692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24" name="Oval 104"/>
            <p:cNvSpPr>
              <a:spLocks noChangeArrowheads="1"/>
            </p:cNvSpPr>
            <p:nvPr/>
          </p:nvSpPr>
          <p:spPr bwMode="auto">
            <a:xfrm>
              <a:off x="2137" y="692"/>
              <a:ext cx="238" cy="258"/>
            </a:xfrm>
            <a:prstGeom prst="ellipse">
              <a:avLst/>
            </a:prstGeom>
            <a:solidFill>
              <a:srgbClr val="C0C0C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25" name="Oval 105"/>
            <p:cNvSpPr>
              <a:spLocks noChangeArrowheads="1"/>
            </p:cNvSpPr>
            <p:nvPr/>
          </p:nvSpPr>
          <p:spPr bwMode="auto">
            <a:xfrm>
              <a:off x="2471" y="692"/>
              <a:ext cx="238" cy="25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sp>
          <p:nvSpPr>
            <p:cNvPr id="389226" name="Oval 106"/>
            <p:cNvSpPr>
              <a:spLocks noChangeArrowheads="1"/>
            </p:cNvSpPr>
            <p:nvPr/>
          </p:nvSpPr>
          <p:spPr bwMode="auto">
            <a:xfrm>
              <a:off x="2805" y="692"/>
              <a:ext cx="238" cy="258"/>
            </a:xfrm>
            <a:prstGeom prst="ellipse">
              <a:avLst/>
            </a:prstGeom>
            <a:solidFill>
              <a:srgbClr val="C0C0C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ko-KR" sz="1800"/>
            </a:p>
          </p:txBody>
        </p:sp>
        <p:cxnSp>
          <p:nvCxnSpPr>
            <p:cNvPr id="389227" name="AutoShape 107"/>
            <p:cNvCxnSpPr>
              <a:cxnSpLocks noChangeShapeType="1"/>
              <a:stCxn id="389213" idx="6"/>
              <a:endCxn id="389221" idx="2"/>
            </p:cNvCxnSpPr>
            <p:nvPr/>
          </p:nvCxnSpPr>
          <p:spPr bwMode="auto">
            <a:xfrm>
              <a:off x="1041" y="821"/>
              <a:ext cx="95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228" name="AutoShape 108"/>
            <p:cNvCxnSpPr>
              <a:cxnSpLocks noChangeShapeType="1"/>
              <a:stCxn id="389221" idx="6"/>
              <a:endCxn id="389222" idx="2"/>
            </p:cNvCxnSpPr>
            <p:nvPr/>
          </p:nvCxnSpPr>
          <p:spPr bwMode="auto">
            <a:xfrm>
              <a:off x="1374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229" name="AutoShape 109"/>
            <p:cNvCxnSpPr>
              <a:cxnSpLocks noChangeShapeType="1"/>
              <a:stCxn id="389222" idx="6"/>
              <a:endCxn id="389223" idx="2"/>
            </p:cNvCxnSpPr>
            <p:nvPr/>
          </p:nvCxnSpPr>
          <p:spPr bwMode="auto">
            <a:xfrm>
              <a:off x="1708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230" name="AutoShape 110"/>
            <p:cNvCxnSpPr>
              <a:cxnSpLocks noChangeShapeType="1"/>
              <a:stCxn id="389223" idx="6"/>
              <a:endCxn id="389224" idx="2"/>
            </p:cNvCxnSpPr>
            <p:nvPr/>
          </p:nvCxnSpPr>
          <p:spPr bwMode="auto">
            <a:xfrm>
              <a:off x="2042" y="821"/>
              <a:ext cx="95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231" name="AutoShape 111"/>
            <p:cNvCxnSpPr>
              <a:cxnSpLocks noChangeShapeType="1"/>
              <a:stCxn id="389224" idx="6"/>
              <a:endCxn id="389225" idx="2"/>
            </p:cNvCxnSpPr>
            <p:nvPr/>
          </p:nvCxnSpPr>
          <p:spPr bwMode="auto">
            <a:xfrm>
              <a:off x="2375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9232" name="AutoShape 112"/>
            <p:cNvCxnSpPr>
              <a:cxnSpLocks noChangeShapeType="1"/>
              <a:stCxn id="389225" idx="6"/>
              <a:endCxn id="389226" idx="2"/>
            </p:cNvCxnSpPr>
            <p:nvPr/>
          </p:nvCxnSpPr>
          <p:spPr bwMode="auto">
            <a:xfrm>
              <a:off x="2709" y="821"/>
              <a:ext cx="96" cy="0"/>
            </a:xfrm>
            <a:prstGeom prst="straightConnector1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89233" name="Text Box 113"/>
            <p:cNvSpPr txBox="1">
              <a:spLocks noChangeArrowheads="1"/>
            </p:cNvSpPr>
            <p:nvPr/>
          </p:nvSpPr>
          <p:spPr bwMode="auto">
            <a:xfrm>
              <a:off x="183" y="446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de-DE" sz="1800"/>
                <a:t>Step 4: </a:t>
              </a:r>
              <a:endParaRPr lang="en-US" altLang="ko-KR" sz="1800">
                <a:ea typeface="굴림" charset="-127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C99939A-1FA9-4F59-B67E-398632E267B3}" type="slidenum">
              <a:rPr lang="en-US" altLang="ko-KR"/>
              <a:pPr/>
              <a:t>37</a:t>
            </a:fld>
            <a:endParaRPr lang="en-US" altLang="ko-KR"/>
          </a:p>
        </p:txBody>
      </p:sp>
      <p:sp>
        <p:nvSpPr>
          <p:cNvPr id="390146" name="Rectangle 2"/>
          <p:cNvSpPr>
            <a:spLocks noGrp="1" noChangeArrowheads="1"/>
          </p:cNvSpPr>
          <p:nvPr>
            <p:ph type="title"/>
          </p:nvPr>
        </p:nvSpPr>
        <p:spPr>
          <a:xfrm>
            <a:off x="412750" y="150813"/>
            <a:ext cx="8731250" cy="571500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Determining gateways to connect clusters</a:t>
            </a:r>
          </a:p>
        </p:txBody>
      </p:sp>
      <p:sp>
        <p:nvSpPr>
          <p:cNvPr id="3901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Suppose: Clusterheads have been found </a:t>
            </a:r>
          </a:p>
          <a:p>
            <a:r>
              <a:rPr lang="en-US" altLang="ko-KR">
                <a:ea typeface="굴림" charset="-127"/>
              </a:rPr>
              <a:t>How to connect the clusters, how to select gateways? 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It suffices for each clusterhead to connect to all other clusterheads that are at most three hops </a:t>
            </a:r>
          </a:p>
          <a:p>
            <a:pPr lvl="1"/>
            <a:r>
              <a:rPr lang="en-US" altLang="ko-KR">
                <a:ea typeface="굴림" charset="-127"/>
              </a:rPr>
              <a:t>Resulting backbone (!) is connected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Formally: Steiner tree problem </a:t>
            </a:r>
          </a:p>
          <a:p>
            <a:pPr lvl="1"/>
            <a:r>
              <a:rPr lang="en-US" altLang="ko-KR">
                <a:ea typeface="굴림" charset="-127"/>
              </a:rPr>
              <a:t>Given: Graph G=(V,E), a subset C </a:t>
            </a:r>
            <a:r>
              <a:rPr lang="en-US" altLang="ko-KR">
                <a:latin typeface="cmsy10" pitchFamily="34" charset="0"/>
                <a:ea typeface="굴림" charset="-127"/>
              </a:rPr>
              <a:t>½</a:t>
            </a:r>
            <a:r>
              <a:rPr lang="en-US" altLang="ko-KR">
                <a:ea typeface="굴림" charset="-127"/>
              </a:rPr>
              <a:t> V</a:t>
            </a:r>
          </a:p>
          <a:p>
            <a:pPr lvl="1"/>
            <a:r>
              <a:rPr lang="en-US" altLang="ko-KR">
                <a:ea typeface="굴림" charset="-127"/>
              </a:rPr>
              <a:t>Required: Find another subset T </a:t>
            </a:r>
            <a:r>
              <a:rPr lang="en-US" altLang="ko-KR">
                <a:latin typeface="cmsy10" pitchFamily="34" charset="0"/>
                <a:ea typeface="굴림" charset="-127"/>
              </a:rPr>
              <a:t>½</a:t>
            </a:r>
            <a:r>
              <a:rPr lang="en-US" altLang="ko-KR">
                <a:ea typeface="굴림" charset="-127"/>
              </a:rPr>
              <a:t> V such that S </a:t>
            </a:r>
            <a:r>
              <a:rPr lang="en-US" altLang="ko-KR">
                <a:latin typeface="cmsy10" pitchFamily="34" charset="0"/>
                <a:ea typeface="굴림" charset="-127"/>
              </a:rPr>
              <a:t>[</a:t>
            </a:r>
            <a:r>
              <a:rPr lang="en-US" altLang="ko-KR">
                <a:ea typeface="굴림" charset="-127"/>
              </a:rPr>
              <a:t> T is connected and S </a:t>
            </a:r>
            <a:r>
              <a:rPr lang="en-US" altLang="ko-KR">
                <a:latin typeface="cmsy10" pitchFamily="34" charset="0"/>
                <a:ea typeface="굴림" charset="-127"/>
              </a:rPr>
              <a:t>[</a:t>
            </a:r>
            <a:r>
              <a:rPr lang="en-US" altLang="ko-KR">
                <a:ea typeface="굴림" charset="-127"/>
              </a:rPr>
              <a:t> T is a cheapest such set</a:t>
            </a:r>
          </a:p>
          <a:p>
            <a:pPr lvl="1"/>
            <a:r>
              <a:rPr lang="en-US" altLang="ko-KR">
                <a:ea typeface="굴림" charset="-127"/>
              </a:rPr>
              <a:t>Cost metric: number of nodes in T, link cost</a:t>
            </a:r>
          </a:p>
          <a:p>
            <a:pPr lvl="1"/>
            <a:r>
              <a:rPr lang="en-US" altLang="ko-KR">
                <a:ea typeface="굴림" charset="-127"/>
              </a:rPr>
              <a:t>Here: special case since C are an independent set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6C5B836-A2CC-4DF7-9410-681F81FD834B}" type="slidenum">
              <a:rPr lang="en-US" altLang="ko-KR"/>
              <a:pPr/>
              <a:t>38</a:t>
            </a:fld>
            <a:endParaRPr lang="en-US" altLang="ko-KR"/>
          </a:p>
        </p:txBody>
      </p:sp>
      <p:sp>
        <p:nvSpPr>
          <p:cNvPr id="3911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Rotating clusterheads</a:t>
            </a:r>
          </a:p>
        </p:txBody>
      </p:sp>
      <p:sp>
        <p:nvSpPr>
          <p:cNvPr id="3911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Serving as a clusterhead can put additional burdens on a node </a:t>
            </a:r>
          </a:p>
          <a:p>
            <a:pPr lvl="1"/>
            <a:r>
              <a:rPr lang="en-US" altLang="ko-KR">
                <a:ea typeface="굴림" charset="-127"/>
              </a:rPr>
              <a:t>For MAC coordination, routing, … 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Let this duty rotate among various members</a:t>
            </a:r>
          </a:p>
          <a:p>
            <a:pPr lvl="1"/>
            <a:r>
              <a:rPr lang="en-US" altLang="ko-KR">
                <a:ea typeface="굴림" charset="-127"/>
              </a:rPr>
              <a:t>Periodically reelect – useful when energy reserves are used as discriminating attribute </a:t>
            </a:r>
          </a:p>
          <a:p>
            <a:pPr lvl="1"/>
            <a:r>
              <a:rPr lang="en-US" altLang="ko-KR">
                <a:ea typeface="굴림" charset="-127"/>
              </a:rPr>
              <a:t>LEACH – determine an optimal percentage P of nodes to become clusterheads in a network</a:t>
            </a:r>
          </a:p>
          <a:p>
            <a:pPr lvl="2"/>
            <a:r>
              <a:rPr lang="en-US" altLang="ko-KR">
                <a:ea typeface="굴림" charset="-127"/>
              </a:rPr>
              <a:t>Use 1/P rounds to form a period</a:t>
            </a:r>
          </a:p>
          <a:p>
            <a:pPr lvl="2"/>
            <a:r>
              <a:rPr lang="en-US" altLang="ko-KR">
                <a:ea typeface="굴림" charset="-127"/>
              </a:rPr>
              <a:t>In each round, nP nodes are elected as clusterheads</a:t>
            </a:r>
          </a:p>
          <a:p>
            <a:pPr lvl="2"/>
            <a:r>
              <a:rPr lang="en-US" altLang="ko-KR">
                <a:ea typeface="굴림" charset="-127"/>
              </a:rPr>
              <a:t>At beginning of round r, node that has not served as clusterhead in this period becomes clusterhead with probability P/(1-p(r mod 1/P))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8AC77C-E31D-47D3-AA6F-7CB7A03A0E39}" type="slidenum">
              <a:rPr lang="en-US" altLang="ko-KR"/>
              <a:pPr/>
              <a:t>39</a:t>
            </a:fld>
            <a:endParaRPr lang="en-US" altLang="ko-KR"/>
          </a:p>
        </p:txBody>
      </p:sp>
      <p:sp>
        <p:nvSpPr>
          <p:cNvPr id="3921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Multi-hop clusters</a:t>
            </a:r>
          </a:p>
        </p:txBody>
      </p:sp>
      <p:sp>
        <p:nvSpPr>
          <p:cNvPr id="3921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Clusters with diameters larger than 2 can be useful, e.g., when used for routing protocol support</a:t>
            </a:r>
          </a:p>
          <a:p>
            <a:r>
              <a:rPr lang="en-US" altLang="ko-KR">
                <a:ea typeface="굴림" charset="-127"/>
              </a:rPr>
              <a:t>Formally: Extend “domination” definition to also dominate nodes that are at most d hops away</a:t>
            </a:r>
          </a:p>
          <a:p>
            <a:r>
              <a:rPr lang="en-US" altLang="ko-KR">
                <a:ea typeface="굴림" charset="-127"/>
              </a:rPr>
              <a:t>Goal: Find a smallest set D of dominating nodes with this extended definition of dominance</a:t>
            </a:r>
          </a:p>
          <a:p>
            <a:r>
              <a:rPr lang="en-US" altLang="ko-KR">
                <a:ea typeface="굴림" charset="-127"/>
              </a:rPr>
              <a:t>Only somewhat complicated heuristics exist</a:t>
            </a:r>
          </a:p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Different tilt: Fix the </a:t>
            </a:r>
            <a:r>
              <a:rPr lang="en-US" altLang="ko-KR" b="1" i="1">
                <a:ea typeface="굴림" charset="-127"/>
              </a:rPr>
              <a:t>size </a:t>
            </a:r>
            <a:r>
              <a:rPr lang="en-US" altLang="ko-KR">
                <a:ea typeface="굴림" charset="-127"/>
              </a:rPr>
              <a:t>(not the diameter) of clusters</a:t>
            </a:r>
          </a:p>
          <a:p>
            <a:pPr lvl="1"/>
            <a:r>
              <a:rPr lang="en-US" altLang="ko-KR">
                <a:ea typeface="굴림" charset="-127"/>
              </a:rPr>
              <a:t>Idea: Use </a:t>
            </a:r>
            <a:r>
              <a:rPr lang="en-US" altLang="ko-KR" b="1" i="1">
                <a:ea typeface="굴림" charset="-127"/>
              </a:rPr>
              <a:t>growth budgets </a:t>
            </a:r>
            <a:r>
              <a:rPr lang="en-US" altLang="ko-KR">
                <a:ea typeface="굴림" charset="-127"/>
              </a:rPr>
              <a:t>– amount of nodes that can still be adopted into a cluster, pass this number along with broadcast adoption messages, reduce budget as new nodes are found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F2AD1B-15E9-49C9-9FDF-352322821573}" type="slidenum">
              <a:rPr lang="en-US" altLang="ko-KR"/>
              <a:pPr/>
              <a:t>40</a:t>
            </a:fld>
            <a:endParaRPr lang="en-US" altLang="ko-KR"/>
          </a:p>
        </p:txBody>
      </p:sp>
      <p:sp>
        <p:nvSpPr>
          <p:cNvPr id="3932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Passive clustering</a:t>
            </a:r>
          </a:p>
        </p:txBody>
      </p:sp>
      <p:sp>
        <p:nvSpPr>
          <p:cNvPr id="3932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Constructing a clustering structure brings overheads</a:t>
            </a:r>
          </a:p>
          <a:p>
            <a:pPr lvl="1"/>
            <a:r>
              <a:rPr lang="en-US" altLang="ko-KR">
                <a:ea typeface="굴림" charset="-127"/>
              </a:rPr>
              <a:t>Not clear whether they can be amortized via improved efficiency </a:t>
            </a:r>
          </a:p>
          <a:p>
            <a:r>
              <a:rPr lang="en-US" altLang="ko-KR">
                <a:ea typeface="굴림" charset="-127"/>
              </a:rPr>
              <a:t>Question: Eat cake and have it? </a:t>
            </a:r>
          </a:p>
          <a:p>
            <a:pPr lvl="1"/>
            <a:r>
              <a:rPr lang="en-US" altLang="ko-KR">
                <a:ea typeface="굴림" charset="-127"/>
              </a:rPr>
              <a:t>Have a clustering structure without any overhead?</a:t>
            </a:r>
          </a:p>
          <a:p>
            <a:pPr lvl="1"/>
            <a:r>
              <a:rPr lang="en-US" altLang="ko-KR">
                <a:ea typeface="굴림" charset="-127"/>
              </a:rPr>
              <a:t>Maybe not the best structure, and maybe not immediately, but benefits at zero cost are no bad deal…</a:t>
            </a:r>
          </a:p>
          <a:p>
            <a:pPr>
              <a:buFont typeface="Symbol" pitchFamily="18" charset="2"/>
              <a:buNone/>
            </a:pPr>
            <a:r>
              <a:rPr lang="en-US" altLang="ko-KR">
                <a:ea typeface="굴림" charset="-127"/>
              </a:rPr>
              <a:t>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Passive clustering</a:t>
            </a:r>
          </a:p>
          <a:p>
            <a:pPr lvl="1"/>
            <a:r>
              <a:rPr lang="en-US" altLang="ko-KR">
                <a:ea typeface="굴림" charset="-127"/>
              </a:rPr>
              <a:t>Whenever a broadcast message travels the network, use it to construct clusters on the fly </a:t>
            </a:r>
          </a:p>
          <a:p>
            <a:pPr lvl="1"/>
            <a:r>
              <a:rPr lang="en-US" altLang="ko-KR">
                <a:ea typeface="굴림" charset="-127"/>
              </a:rPr>
              <a:t>Node to start a broadcast: Initial node</a:t>
            </a:r>
          </a:p>
          <a:p>
            <a:pPr lvl="1"/>
            <a:r>
              <a:rPr lang="en-US" altLang="ko-KR">
                <a:ea typeface="굴림" charset="-127"/>
              </a:rPr>
              <a:t>Nodes to forward this first packet: Clusterhead</a:t>
            </a:r>
          </a:p>
          <a:p>
            <a:pPr lvl="1"/>
            <a:r>
              <a:rPr lang="en-US" altLang="ko-KR">
                <a:ea typeface="굴림" charset="-127"/>
              </a:rPr>
              <a:t>Nodes forwarding packets from clusterheads: ordinary/gateway nodes</a:t>
            </a:r>
          </a:p>
          <a:p>
            <a:pPr lvl="1"/>
            <a:r>
              <a:rPr lang="en-US" altLang="ko-KR">
                <a:ea typeface="굴림" charset="-127"/>
              </a:rPr>
              <a:t>And so on… </a:t>
            </a:r>
            <a:r>
              <a:rPr lang="en-US" altLang="ko-KR">
                <a:latin typeface="cmsy10" pitchFamily="34" charset="0"/>
                <a:ea typeface="굴림" charset="-127"/>
              </a:rPr>
              <a:t>!</a:t>
            </a:r>
            <a:r>
              <a:rPr lang="en-US" altLang="ko-KR">
                <a:ea typeface="굴림" charset="-127"/>
              </a:rPr>
              <a:t> Clusters will emerge at low overhead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A11C9C-1802-4138-8BBC-973C244DC15A}" type="slidenum">
              <a:rPr lang="en-US" altLang="ko-KR"/>
              <a:pPr/>
              <a:t>41</a:t>
            </a:fld>
            <a:endParaRPr lang="en-US" altLang="ko-KR"/>
          </a:p>
        </p:txBody>
      </p:sp>
      <p:sp>
        <p:nvSpPr>
          <p:cNvPr id="3993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Overview</a:t>
            </a:r>
          </a:p>
        </p:txBody>
      </p:sp>
      <p:sp>
        <p:nvSpPr>
          <p:cNvPr id="3993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>
              <a:ea typeface="굴림" charset="-127"/>
            </a:endParaRPr>
          </a:p>
          <a:p>
            <a:r>
              <a:rPr lang="en-US" altLang="ko-KR">
                <a:ea typeface="굴림" charset="-127"/>
              </a:rPr>
              <a:t>Motivation, basics</a:t>
            </a:r>
          </a:p>
          <a:p>
            <a:r>
              <a:rPr lang="en-US" altLang="ko-KR">
                <a:ea typeface="굴림" charset="-127"/>
              </a:rPr>
              <a:t>Power control</a:t>
            </a:r>
          </a:p>
          <a:p>
            <a:r>
              <a:rPr lang="en-US" altLang="ko-KR">
                <a:ea typeface="굴림" charset="-127"/>
              </a:rPr>
              <a:t>Backbone construction</a:t>
            </a:r>
          </a:p>
          <a:p>
            <a:r>
              <a:rPr lang="en-US" altLang="ko-KR">
                <a:ea typeface="굴림" charset="-127"/>
              </a:rPr>
              <a:t>Clustering</a:t>
            </a:r>
          </a:p>
          <a:p>
            <a:r>
              <a:rPr lang="en-US" altLang="ko-KR" b="1" i="1">
                <a:solidFill>
                  <a:schemeClr val="tx2"/>
                </a:solidFill>
                <a:ea typeface="굴림" charset="-127"/>
              </a:rPr>
              <a:t>Adaptive node activity</a:t>
            </a:r>
          </a:p>
          <a:p>
            <a:endParaRPr lang="en-US" altLang="ko-KR" b="1" i="1">
              <a:solidFill>
                <a:schemeClr val="tx2"/>
              </a:solidFill>
              <a:ea typeface="굴림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357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358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C752F5-6E59-47F2-945A-6AE392B6C229}" type="slidenum">
              <a:rPr lang="en-US" altLang="ko-KR"/>
              <a:pPr/>
              <a:t>42</a:t>
            </a:fld>
            <a:endParaRPr lang="en-US" altLang="ko-KR"/>
          </a:p>
        </p:txBody>
      </p:sp>
      <p:sp>
        <p:nvSpPr>
          <p:cNvPr id="3942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Adaptive node activity</a:t>
            </a:r>
          </a:p>
        </p:txBody>
      </p:sp>
      <p:sp>
        <p:nvSpPr>
          <p:cNvPr id="3942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3863" y="914400"/>
            <a:ext cx="8488362" cy="2171700"/>
          </a:xfrm>
        </p:spPr>
        <p:txBody>
          <a:bodyPr/>
          <a:lstStyle/>
          <a:p>
            <a:r>
              <a:rPr lang="en-US" altLang="ko-KR">
                <a:ea typeface="굴림" charset="-127"/>
              </a:rPr>
              <a:t>Remaining option: Turn some nodes off deliberately</a:t>
            </a:r>
          </a:p>
          <a:p>
            <a:r>
              <a:rPr lang="en-US" altLang="ko-KR">
                <a:ea typeface="굴림" charset="-127"/>
              </a:rPr>
              <a:t>Only possible if other nodes remain on that can take over their duties</a:t>
            </a:r>
          </a:p>
          <a:p>
            <a:r>
              <a:rPr lang="en-US" altLang="ko-KR">
                <a:ea typeface="굴림" charset="-127"/>
              </a:rPr>
              <a:t>Example duty: Packet forwarding</a:t>
            </a:r>
          </a:p>
          <a:p>
            <a:pPr lvl="1"/>
            <a:r>
              <a:rPr lang="en-US" altLang="ko-KR">
                <a:ea typeface="굴림" charset="-127"/>
              </a:rPr>
              <a:t>Approach: Geographic Adaptive Fidelity (GAF)</a:t>
            </a:r>
          </a:p>
        </p:txBody>
      </p:sp>
      <p:grpSp>
        <p:nvGrpSpPr>
          <p:cNvPr id="394244" name="Group 4"/>
          <p:cNvGrpSpPr>
            <a:grpSpLocks/>
          </p:cNvGrpSpPr>
          <p:nvPr/>
        </p:nvGrpSpPr>
        <p:grpSpPr bwMode="auto">
          <a:xfrm>
            <a:off x="5857875" y="4303713"/>
            <a:ext cx="609600" cy="252412"/>
            <a:chOff x="3193" y="2207"/>
            <a:chExt cx="440" cy="183"/>
          </a:xfrm>
        </p:grpSpPr>
        <p:grpSp>
          <p:nvGrpSpPr>
            <p:cNvPr id="394245" name="Group 5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94246" name="Freeform 6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47" name="Freeform 7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48" name="Freeform 8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49" name="Freeform 9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50" name="Freeform 10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51" name="Freeform 11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52" name="Freeform 12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53" name="Freeform 13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54" name="Freeform 14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55" name="Line 15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56" name="Line 16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57" name="Oval 17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94258" name="AutoShape 18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94259" name="AutoShape 19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260" name="Rectangle 20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261" name="Freeform 21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62" name="Freeform 22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63" name="Freeform 23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64" name="Freeform 24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65" name="Freeform 25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66" name="Freeform 26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67" name="Freeform 27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68" name="Freeform 28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69" name="Freeform 29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70" name="Freeform 30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71" name="Freeform 31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72" name="Freeform 32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94273" name="AutoShape 33"/>
            <p:cNvCxnSpPr>
              <a:cxnSpLocks noChangeShapeType="1"/>
              <a:stCxn id="394267" idx="3"/>
              <a:endCxn id="394254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274" name="AutoShape 34"/>
            <p:cNvCxnSpPr>
              <a:cxnSpLocks noChangeShapeType="1"/>
              <a:stCxn id="394268" idx="3"/>
              <a:endCxn id="394254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275" name="AutoShape 35"/>
            <p:cNvCxnSpPr>
              <a:cxnSpLocks noChangeShapeType="1"/>
              <a:stCxn id="394263" idx="3"/>
              <a:endCxn id="394269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276" name="AutoShape 36"/>
            <p:cNvCxnSpPr>
              <a:cxnSpLocks noChangeShapeType="1"/>
              <a:stCxn id="394264" idx="3"/>
              <a:endCxn id="394270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277" name="AutoShape 37"/>
            <p:cNvCxnSpPr>
              <a:cxnSpLocks noChangeShapeType="1"/>
              <a:stCxn id="394265" idx="3"/>
              <a:endCxn id="394271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278" name="AutoShape 38"/>
            <p:cNvCxnSpPr>
              <a:cxnSpLocks noChangeShapeType="1"/>
              <a:stCxn id="394266" idx="3"/>
              <a:endCxn id="394272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279" name="AutoShape 39"/>
            <p:cNvCxnSpPr>
              <a:cxnSpLocks noChangeShapeType="1"/>
              <a:stCxn id="394261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280" name="AutoShape 40"/>
            <p:cNvCxnSpPr>
              <a:cxnSpLocks noChangeShapeType="1"/>
              <a:stCxn id="394262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94281" name="Group 41"/>
          <p:cNvGrpSpPr>
            <a:grpSpLocks/>
          </p:cNvGrpSpPr>
          <p:nvPr/>
        </p:nvGrpSpPr>
        <p:grpSpPr bwMode="auto">
          <a:xfrm>
            <a:off x="8051800" y="3949700"/>
            <a:ext cx="609600" cy="252413"/>
            <a:chOff x="3193" y="2207"/>
            <a:chExt cx="440" cy="183"/>
          </a:xfrm>
        </p:grpSpPr>
        <p:grpSp>
          <p:nvGrpSpPr>
            <p:cNvPr id="394282" name="Group 42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94283" name="Freeform 43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84" name="Freeform 44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85" name="Freeform 45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86" name="Freeform 46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87" name="Freeform 47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88" name="Freeform 48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89" name="Freeform 49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90" name="Freeform 50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91" name="Freeform 51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92" name="Line 52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93" name="Line 53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294" name="Oval 54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94295" name="AutoShape 55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94296" name="AutoShape 56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297" name="Rectangle 57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298" name="Freeform 58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299" name="Freeform 59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00" name="Freeform 60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01" name="Freeform 61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02" name="Freeform 62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03" name="Freeform 63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04" name="Freeform 64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05" name="Freeform 65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06" name="Freeform 66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07" name="Freeform 67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08" name="Freeform 68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09" name="Freeform 69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94310" name="AutoShape 70"/>
            <p:cNvCxnSpPr>
              <a:cxnSpLocks noChangeShapeType="1"/>
              <a:stCxn id="394304" idx="3"/>
              <a:endCxn id="394291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11" name="AutoShape 71"/>
            <p:cNvCxnSpPr>
              <a:cxnSpLocks noChangeShapeType="1"/>
              <a:stCxn id="394305" idx="3"/>
              <a:endCxn id="394291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12" name="AutoShape 72"/>
            <p:cNvCxnSpPr>
              <a:cxnSpLocks noChangeShapeType="1"/>
              <a:stCxn id="394300" idx="3"/>
              <a:endCxn id="394306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13" name="AutoShape 73"/>
            <p:cNvCxnSpPr>
              <a:cxnSpLocks noChangeShapeType="1"/>
              <a:stCxn id="394301" idx="3"/>
              <a:endCxn id="394307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14" name="AutoShape 74"/>
            <p:cNvCxnSpPr>
              <a:cxnSpLocks noChangeShapeType="1"/>
              <a:stCxn id="394302" idx="3"/>
              <a:endCxn id="394308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15" name="AutoShape 75"/>
            <p:cNvCxnSpPr>
              <a:cxnSpLocks noChangeShapeType="1"/>
              <a:stCxn id="394303" idx="3"/>
              <a:endCxn id="394309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16" name="AutoShape 76"/>
            <p:cNvCxnSpPr>
              <a:cxnSpLocks noChangeShapeType="1"/>
              <a:stCxn id="394298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17" name="AutoShape 77"/>
            <p:cNvCxnSpPr>
              <a:cxnSpLocks noChangeShapeType="1"/>
              <a:stCxn id="394299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94318" name="Group 78"/>
          <p:cNvGrpSpPr>
            <a:grpSpLocks/>
          </p:cNvGrpSpPr>
          <p:nvPr/>
        </p:nvGrpSpPr>
        <p:grpSpPr bwMode="auto">
          <a:xfrm>
            <a:off x="7505700" y="5086350"/>
            <a:ext cx="609600" cy="252413"/>
            <a:chOff x="3193" y="2207"/>
            <a:chExt cx="440" cy="183"/>
          </a:xfrm>
        </p:grpSpPr>
        <p:grpSp>
          <p:nvGrpSpPr>
            <p:cNvPr id="394319" name="Group 79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94320" name="Freeform 8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21" name="Freeform 8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22" name="Freeform 8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23" name="Freeform 8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24" name="Freeform 8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25" name="Freeform 8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26" name="Freeform 8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27" name="Freeform 8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28" name="Freeform 8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29" name="Line 8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30" name="Line 9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31" name="Oval 9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94332" name="AutoShape 92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94333" name="AutoShape 93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334" name="Rectangle 94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335" name="Freeform 95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36" name="Freeform 96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37" name="Freeform 97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38" name="Freeform 98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39" name="Freeform 99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40" name="Freeform 100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41" name="Freeform 101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42" name="Freeform 102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43" name="Freeform 103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44" name="Freeform 104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45" name="Freeform 105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46" name="Freeform 106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94347" name="AutoShape 107"/>
            <p:cNvCxnSpPr>
              <a:cxnSpLocks noChangeShapeType="1"/>
              <a:stCxn id="394341" idx="3"/>
              <a:endCxn id="394328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48" name="AutoShape 108"/>
            <p:cNvCxnSpPr>
              <a:cxnSpLocks noChangeShapeType="1"/>
              <a:stCxn id="394342" idx="3"/>
              <a:endCxn id="394328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49" name="AutoShape 109"/>
            <p:cNvCxnSpPr>
              <a:cxnSpLocks noChangeShapeType="1"/>
              <a:stCxn id="394337" idx="3"/>
              <a:endCxn id="394343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50" name="AutoShape 110"/>
            <p:cNvCxnSpPr>
              <a:cxnSpLocks noChangeShapeType="1"/>
              <a:stCxn id="394338" idx="3"/>
              <a:endCxn id="394344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51" name="AutoShape 111"/>
            <p:cNvCxnSpPr>
              <a:cxnSpLocks noChangeShapeType="1"/>
              <a:stCxn id="394339" idx="3"/>
              <a:endCxn id="394345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52" name="AutoShape 112"/>
            <p:cNvCxnSpPr>
              <a:cxnSpLocks noChangeShapeType="1"/>
              <a:stCxn id="394340" idx="3"/>
              <a:endCxn id="394346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53" name="AutoShape 113"/>
            <p:cNvCxnSpPr>
              <a:cxnSpLocks noChangeShapeType="1"/>
              <a:stCxn id="394335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54" name="AutoShape 114"/>
            <p:cNvCxnSpPr>
              <a:cxnSpLocks noChangeShapeType="1"/>
              <a:stCxn id="394336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94355" name="Group 115"/>
          <p:cNvGrpSpPr>
            <a:grpSpLocks/>
          </p:cNvGrpSpPr>
          <p:nvPr/>
        </p:nvGrpSpPr>
        <p:grpSpPr bwMode="auto">
          <a:xfrm>
            <a:off x="5981700" y="3532188"/>
            <a:ext cx="609600" cy="252412"/>
            <a:chOff x="3193" y="2207"/>
            <a:chExt cx="440" cy="183"/>
          </a:xfrm>
        </p:grpSpPr>
        <p:grpSp>
          <p:nvGrpSpPr>
            <p:cNvPr id="394356" name="Group 116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94357" name="Freeform 11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58" name="Freeform 11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59" name="Freeform 11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60" name="Freeform 12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61" name="Freeform 12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62" name="Freeform 12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63" name="Freeform 12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64" name="Freeform 12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65" name="Freeform 12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66" name="Line 12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67" name="Line 12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68" name="Oval 12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94369" name="AutoShape 129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94370" name="AutoShape 130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371" name="Rectangle 131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372" name="Freeform 132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73" name="Freeform 133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74" name="Freeform 134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75" name="Freeform 135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76" name="Freeform 136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77" name="Freeform 137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78" name="Freeform 138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79" name="Freeform 139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80" name="Freeform 140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81" name="Freeform 141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82" name="Freeform 142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383" name="Freeform 143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94384" name="AutoShape 144"/>
            <p:cNvCxnSpPr>
              <a:cxnSpLocks noChangeShapeType="1"/>
              <a:stCxn id="394378" idx="3"/>
              <a:endCxn id="394365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85" name="AutoShape 145"/>
            <p:cNvCxnSpPr>
              <a:cxnSpLocks noChangeShapeType="1"/>
              <a:stCxn id="394379" idx="3"/>
              <a:endCxn id="394365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86" name="AutoShape 146"/>
            <p:cNvCxnSpPr>
              <a:cxnSpLocks noChangeShapeType="1"/>
              <a:stCxn id="394374" idx="3"/>
              <a:endCxn id="394380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87" name="AutoShape 147"/>
            <p:cNvCxnSpPr>
              <a:cxnSpLocks noChangeShapeType="1"/>
              <a:stCxn id="394375" idx="3"/>
              <a:endCxn id="394381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88" name="AutoShape 148"/>
            <p:cNvCxnSpPr>
              <a:cxnSpLocks noChangeShapeType="1"/>
              <a:stCxn id="394376" idx="3"/>
              <a:endCxn id="394382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89" name="AutoShape 149"/>
            <p:cNvCxnSpPr>
              <a:cxnSpLocks noChangeShapeType="1"/>
              <a:stCxn id="394377" idx="3"/>
              <a:endCxn id="394383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90" name="AutoShape 150"/>
            <p:cNvCxnSpPr>
              <a:cxnSpLocks noChangeShapeType="1"/>
              <a:stCxn id="394372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391" name="AutoShape 151"/>
            <p:cNvCxnSpPr>
              <a:cxnSpLocks noChangeShapeType="1"/>
              <a:stCxn id="394373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94392" name="Group 152"/>
          <p:cNvGrpSpPr>
            <a:grpSpLocks/>
          </p:cNvGrpSpPr>
          <p:nvPr/>
        </p:nvGrpSpPr>
        <p:grpSpPr bwMode="auto">
          <a:xfrm>
            <a:off x="6737350" y="5103813"/>
            <a:ext cx="609600" cy="252412"/>
            <a:chOff x="3193" y="2207"/>
            <a:chExt cx="440" cy="183"/>
          </a:xfrm>
        </p:grpSpPr>
        <p:grpSp>
          <p:nvGrpSpPr>
            <p:cNvPr id="394393" name="Group 153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94394" name="Freeform 154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95" name="Freeform 155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96" name="Freeform 156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97" name="Freeform 157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98" name="Freeform 158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399" name="Freeform 159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00" name="Freeform 160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01" name="Freeform 161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02" name="Freeform 162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03" name="Line 163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04" name="Line 164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05" name="Oval 165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94406" name="AutoShape 166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94407" name="AutoShape 167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408" name="Rectangle 168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409" name="Freeform 169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10" name="Freeform 170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11" name="Freeform 171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12" name="Freeform 172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13" name="Freeform 173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14" name="Freeform 174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15" name="Freeform 175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16" name="Freeform 176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17" name="Freeform 177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18" name="Freeform 178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19" name="Freeform 179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20" name="Freeform 180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94421" name="AutoShape 181"/>
            <p:cNvCxnSpPr>
              <a:cxnSpLocks noChangeShapeType="1"/>
              <a:stCxn id="394415" idx="3"/>
              <a:endCxn id="394402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22" name="AutoShape 182"/>
            <p:cNvCxnSpPr>
              <a:cxnSpLocks noChangeShapeType="1"/>
              <a:stCxn id="394416" idx="3"/>
              <a:endCxn id="394402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23" name="AutoShape 183"/>
            <p:cNvCxnSpPr>
              <a:cxnSpLocks noChangeShapeType="1"/>
              <a:stCxn id="394411" idx="3"/>
              <a:endCxn id="394417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24" name="AutoShape 184"/>
            <p:cNvCxnSpPr>
              <a:cxnSpLocks noChangeShapeType="1"/>
              <a:stCxn id="394412" idx="3"/>
              <a:endCxn id="394418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25" name="AutoShape 185"/>
            <p:cNvCxnSpPr>
              <a:cxnSpLocks noChangeShapeType="1"/>
              <a:stCxn id="394413" idx="3"/>
              <a:endCxn id="394419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26" name="AutoShape 186"/>
            <p:cNvCxnSpPr>
              <a:cxnSpLocks noChangeShapeType="1"/>
              <a:stCxn id="394414" idx="3"/>
              <a:endCxn id="394420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27" name="AutoShape 187"/>
            <p:cNvCxnSpPr>
              <a:cxnSpLocks noChangeShapeType="1"/>
              <a:stCxn id="394409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28" name="AutoShape 188"/>
            <p:cNvCxnSpPr>
              <a:cxnSpLocks noChangeShapeType="1"/>
              <a:stCxn id="394410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94429" name="Group 189"/>
          <p:cNvGrpSpPr>
            <a:grpSpLocks/>
          </p:cNvGrpSpPr>
          <p:nvPr/>
        </p:nvGrpSpPr>
        <p:grpSpPr bwMode="auto">
          <a:xfrm>
            <a:off x="7165975" y="4414838"/>
            <a:ext cx="609600" cy="252412"/>
            <a:chOff x="3193" y="2207"/>
            <a:chExt cx="440" cy="183"/>
          </a:xfrm>
        </p:grpSpPr>
        <p:grpSp>
          <p:nvGrpSpPr>
            <p:cNvPr id="394430" name="Group 190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94431" name="Freeform 191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32" name="Freeform 192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33" name="Freeform 193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34" name="Freeform 194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35" name="Freeform 195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36" name="Freeform 196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37" name="Freeform 197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38" name="Freeform 198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39" name="Freeform 199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40" name="Line 200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41" name="Line 201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42" name="Oval 202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94443" name="AutoShape 203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94444" name="AutoShape 204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445" name="Rectangle 205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446" name="Freeform 206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47" name="Freeform 207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48" name="Freeform 208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49" name="Freeform 209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50" name="Freeform 210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51" name="Freeform 211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52" name="Freeform 212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53" name="Freeform 213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54" name="Freeform 214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55" name="Freeform 215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56" name="Freeform 216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57" name="Freeform 217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94458" name="AutoShape 218"/>
            <p:cNvCxnSpPr>
              <a:cxnSpLocks noChangeShapeType="1"/>
              <a:stCxn id="394452" idx="3"/>
              <a:endCxn id="394439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59" name="AutoShape 219"/>
            <p:cNvCxnSpPr>
              <a:cxnSpLocks noChangeShapeType="1"/>
              <a:stCxn id="394453" idx="3"/>
              <a:endCxn id="394439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60" name="AutoShape 220"/>
            <p:cNvCxnSpPr>
              <a:cxnSpLocks noChangeShapeType="1"/>
              <a:stCxn id="394448" idx="3"/>
              <a:endCxn id="394454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61" name="AutoShape 221"/>
            <p:cNvCxnSpPr>
              <a:cxnSpLocks noChangeShapeType="1"/>
              <a:stCxn id="394449" idx="3"/>
              <a:endCxn id="394455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62" name="AutoShape 222"/>
            <p:cNvCxnSpPr>
              <a:cxnSpLocks noChangeShapeType="1"/>
              <a:stCxn id="394450" idx="3"/>
              <a:endCxn id="394456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63" name="AutoShape 223"/>
            <p:cNvCxnSpPr>
              <a:cxnSpLocks noChangeShapeType="1"/>
              <a:stCxn id="394451" idx="3"/>
              <a:endCxn id="394457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64" name="AutoShape 224"/>
            <p:cNvCxnSpPr>
              <a:cxnSpLocks noChangeShapeType="1"/>
              <a:stCxn id="394446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65" name="AutoShape 225"/>
            <p:cNvCxnSpPr>
              <a:cxnSpLocks noChangeShapeType="1"/>
              <a:stCxn id="394447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94466" name="Group 226"/>
          <p:cNvGrpSpPr>
            <a:grpSpLocks/>
          </p:cNvGrpSpPr>
          <p:nvPr/>
        </p:nvGrpSpPr>
        <p:grpSpPr bwMode="auto">
          <a:xfrm>
            <a:off x="6845300" y="3392488"/>
            <a:ext cx="609600" cy="252412"/>
            <a:chOff x="3193" y="2207"/>
            <a:chExt cx="440" cy="183"/>
          </a:xfrm>
        </p:grpSpPr>
        <p:grpSp>
          <p:nvGrpSpPr>
            <p:cNvPr id="394467" name="Group 227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94468" name="Freeform 228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69" name="Freeform 229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70" name="Freeform 230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71" name="Freeform 231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72" name="Freeform 232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73" name="Freeform 233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74" name="Freeform 234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75" name="Freeform 235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76" name="Freeform 236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77" name="Line 237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78" name="Line 238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479" name="Oval 239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94480" name="AutoShape 240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94481" name="AutoShape 241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482" name="Rectangle 242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483" name="Freeform 243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84" name="Freeform 244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85" name="Freeform 245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86" name="Freeform 246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87" name="Freeform 247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88" name="Freeform 248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89" name="Freeform 249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90" name="Freeform 250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91" name="Freeform 251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92" name="Freeform 252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93" name="Freeform 253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494" name="Freeform 254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94495" name="AutoShape 255"/>
            <p:cNvCxnSpPr>
              <a:cxnSpLocks noChangeShapeType="1"/>
              <a:stCxn id="394489" idx="3"/>
              <a:endCxn id="394476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96" name="AutoShape 256"/>
            <p:cNvCxnSpPr>
              <a:cxnSpLocks noChangeShapeType="1"/>
              <a:stCxn id="394490" idx="3"/>
              <a:endCxn id="394476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97" name="AutoShape 257"/>
            <p:cNvCxnSpPr>
              <a:cxnSpLocks noChangeShapeType="1"/>
              <a:stCxn id="394485" idx="3"/>
              <a:endCxn id="394491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98" name="AutoShape 258"/>
            <p:cNvCxnSpPr>
              <a:cxnSpLocks noChangeShapeType="1"/>
              <a:stCxn id="394486" idx="3"/>
              <a:endCxn id="394492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499" name="AutoShape 259"/>
            <p:cNvCxnSpPr>
              <a:cxnSpLocks noChangeShapeType="1"/>
              <a:stCxn id="394487" idx="3"/>
              <a:endCxn id="394493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00" name="AutoShape 260"/>
            <p:cNvCxnSpPr>
              <a:cxnSpLocks noChangeShapeType="1"/>
              <a:stCxn id="394488" idx="3"/>
              <a:endCxn id="394494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01" name="AutoShape 261"/>
            <p:cNvCxnSpPr>
              <a:cxnSpLocks noChangeShapeType="1"/>
              <a:stCxn id="394483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02" name="AutoShape 262"/>
            <p:cNvCxnSpPr>
              <a:cxnSpLocks noChangeShapeType="1"/>
              <a:stCxn id="394484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94503" name="Group 263"/>
          <p:cNvGrpSpPr>
            <a:grpSpLocks/>
          </p:cNvGrpSpPr>
          <p:nvPr/>
        </p:nvGrpSpPr>
        <p:grpSpPr bwMode="auto">
          <a:xfrm>
            <a:off x="5848350" y="3054350"/>
            <a:ext cx="2743200" cy="2465388"/>
            <a:chOff x="1154" y="353"/>
            <a:chExt cx="1728" cy="1553"/>
          </a:xfrm>
        </p:grpSpPr>
        <p:sp>
          <p:nvSpPr>
            <p:cNvPr id="394504" name="Line 264"/>
            <p:cNvSpPr>
              <a:spLocks noChangeShapeType="1"/>
            </p:cNvSpPr>
            <p:nvPr/>
          </p:nvSpPr>
          <p:spPr bwMode="auto">
            <a:xfrm>
              <a:off x="1154" y="353"/>
              <a:ext cx="0" cy="1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05" name="Line 265"/>
            <p:cNvSpPr>
              <a:spLocks noChangeShapeType="1"/>
            </p:cNvSpPr>
            <p:nvPr/>
          </p:nvSpPr>
          <p:spPr bwMode="auto">
            <a:xfrm>
              <a:off x="2305" y="353"/>
              <a:ext cx="0" cy="1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06" name="Line 266"/>
            <p:cNvSpPr>
              <a:spLocks noChangeShapeType="1"/>
            </p:cNvSpPr>
            <p:nvPr/>
          </p:nvSpPr>
          <p:spPr bwMode="auto">
            <a:xfrm>
              <a:off x="1730" y="353"/>
              <a:ext cx="0" cy="1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07" name="Line 267"/>
            <p:cNvSpPr>
              <a:spLocks noChangeShapeType="1"/>
            </p:cNvSpPr>
            <p:nvPr/>
          </p:nvSpPr>
          <p:spPr bwMode="auto">
            <a:xfrm>
              <a:off x="2882" y="353"/>
              <a:ext cx="0" cy="1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</p:grpSp>
      <p:grpSp>
        <p:nvGrpSpPr>
          <p:cNvPr id="394508" name="Group 268"/>
          <p:cNvGrpSpPr>
            <a:grpSpLocks/>
          </p:cNvGrpSpPr>
          <p:nvPr/>
        </p:nvGrpSpPr>
        <p:grpSpPr bwMode="auto">
          <a:xfrm>
            <a:off x="8361363" y="4298950"/>
            <a:ext cx="609600" cy="252413"/>
            <a:chOff x="3193" y="2207"/>
            <a:chExt cx="440" cy="183"/>
          </a:xfrm>
        </p:grpSpPr>
        <p:grpSp>
          <p:nvGrpSpPr>
            <p:cNvPr id="394509" name="Group 269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94510" name="Freeform 270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11" name="Freeform 271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12" name="Freeform 272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13" name="Freeform 273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14" name="Freeform 274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15" name="Freeform 275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16" name="Freeform 276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17" name="Freeform 277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18" name="Freeform 278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19" name="Line 279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20" name="Line 280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21" name="Oval 281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94522" name="AutoShape 282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94523" name="AutoShape 283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524" name="Rectangle 284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525" name="Freeform 285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26" name="Freeform 286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27" name="Freeform 287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28" name="Freeform 288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29" name="Freeform 289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30" name="Freeform 290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31" name="Freeform 291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32" name="Freeform 292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33" name="Freeform 293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34" name="Freeform 294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35" name="Freeform 295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36" name="Freeform 296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94537" name="AutoShape 297"/>
            <p:cNvCxnSpPr>
              <a:cxnSpLocks noChangeShapeType="1"/>
              <a:stCxn id="394531" idx="3"/>
              <a:endCxn id="394518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38" name="AutoShape 298"/>
            <p:cNvCxnSpPr>
              <a:cxnSpLocks noChangeShapeType="1"/>
              <a:stCxn id="394532" idx="3"/>
              <a:endCxn id="394518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39" name="AutoShape 299"/>
            <p:cNvCxnSpPr>
              <a:cxnSpLocks noChangeShapeType="1"/>
              <a:stCxn id="394527" idx="3"/>
              <a:endCxn id="394533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40" name="AutoShape 300"/>
            <p:cNvCxnSpPr>
              <a:cxnSpLocks noChangeShapeType="1"/>
              <a:stCxn id="394528" idx="3"/>
              <a:endCxn id="394534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41" name="AutoShape 301"/>
            <p:cNvCxnSpPr>
              <a:cxnSpLocks noChangeShapeType="1"/>
              <a:stCxn id="394529" idx="3"/>
              <a:endCxn id="394535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42" name="AutoShape 302"/>
            <p:cNvCxnSpPr>
              <a:cxnSpLocks noChangeShapeType="1"/>
              <a:stCxn id="394530" idx="3"/>
              <a:endCxn id="394536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43" name="AutoShape 303"/>
            <p:cNvCxnSpPr>
              <a:cxnSpLocks noChangeShapeType="1"/>
              <a:stCxn id="394525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44" name="AutoShape 304"/>
            <p:cNvCxnSpPr>
              <a:cxnSpLocks noChangeShapeType="1"/>
              <a:stCxn id="394526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94545" name="Group 305"/>
          <p:cNvGrpSpPr>
            <a:grpSpLocks/>
          </p:cNvGrpSpPr>
          <p:nvPr/>
        </p:nvGrpSpPr>
        <p:grpSpPr bwMode="auto">
          <a:xfrm>
            <a:off x="5853113" y="5094288"/>
            <a:ext cx="609600" cy="252412"/>
            <a:chOff x="3193" y="2207"/>
            <a:chExt cx="440" cy="183"/>
          </a:xfrm>
        </p:grpSpPr>
        <p:grpSp>
          <p:nvGrpSpPr>
            <p:cNvPr id="394546" name="Group 306"/>
            <p:cNvGrpSpPr>
              <a:grpSpLocks/>
            </p:cNvGrpSpPr>
            <p:nvPr/>
          </p:nvGrpSpPr>
          <p:grpSpPr bwMode="auto">
            <a:xfrm>
              <a:off x="3193" y="2207"/>
              <a:ext cx="145" cy="80"/>
              <a:chOff x="2463" y="2256"/>
              <a:chExt cx="348" cy="176"/>
            </a:xfrm>
          </p:grpSpPr>
          <p:sp>
            <p:nvSpPr>
              <p:cNvPr id="394547" name="Freeform 307"/>
              <p:cNvSpPr>
                <a:spLocks/>
              </p:cNvSpPr>
              <p:nvPr/>
            </p:nvSpPr>
            <p:spPr bwMode="auto">
              <a:xfrm>
                <a:off x="2697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48" name="Freeform 308"/>
              <p:cNvSpPr>
                <a:spLocks/>
              </p:cNvSpPr>
              <p:nvPr/>
            </p:nvSpPr>
            <p:spPr bwMode="auto">
              <a:xfrm>
                <a:off x="2730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49" name="Freeform 309"/>
              <p:cNvSpPr>
                <a:spLocks/>
              </p:cNvSpPr>
              <p:nvPr/>
            </p:nvSpPr>
            <p:spPr bwMode="auto">
              <a:xfrm>
                <a:off x="2767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50" name="Freeform 310"/>
              <p:cNvSpPr>
                <a:spLocks/>
              </p:cNvSpPr>
              <p:nvPr/>
            </p:nvSpPr>
            <p:spPr bwMode="auto">
              <a:xfrm>
                <a:off x="2669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51" name="Freeform 311"/>
              <p:cNvSpPr>
                <a:spLocks/>
              </p:cNvSpPr>
              <p:nvPr/>
            </p:nvSpPr>
            <p:spPr bwMode="auto">
              <a:xfrm flipH="1">
                <a:off x="2541" y="2272"/>
                <a:ext cx="19" cy="78"/>
              </a:xfrm>
              <a:custGeom>
                <a:avLst/>
                <a:gdLst>
                  <a:gd name="T0" fmla="*/ 80 w 192"/>
                  <a:gd name="T1" fmla="*/ 753 h 755"/>
                  <a:gd name="T2" fmla="*/ 66 w 192"/>
                  <a:gd name="T3" fmla="*/ 747 h 755"/>
                  <a:gd name="T4" fmla="*/ 55 w 192"/>
                  <a:gd name="T5" fmla="*/ 744 h 755"/>
                  <a:gd name="T6" fmla="*/ 42 w 192"/>
                  <a:gd name="T7" fmla="*/ 738 h 755"/>
                  <a:gd name="T8" fmla="*/ 47 w 192"/>
                  <a:gd name="T9" fmla="*/ 719 h 755"/>
                  <a:gd name="T10" fmla="*/ 68 w 192"/>
                  <a:gd name="T11" fmla="*/ 683 h 755"/>
                  <a:gd name="T12" fmla="*/ 87 w 192"/>
                  <a:gd name="T13" fmla="*/ 645 h 755"/>
                  <a:gd name="T14" fmla="*/ 104 w 192"/>
                  <a:gd name="T15" fmla="*/ 603 h 755"/>
                  <a:gd name="T16" fmla="*/ 118 w 192"/>
                  <a:gd name="T17" fmla="*/ 561 h 755"/>
                  <a:gd name="T18" fmla="*/ 127 w 192"/>
                  <a:gd name="T19" fmla="*/ 519 h 755"/>
                  <a:gd name="T20" fmla="*/ 135 w 192"/>
                  <a:gd name="T21" fmla="*/ 475 h 755"/>
                  <a:gd name="T22" fmla="*/ 139 w 192"/>
                  <a:gd name="T23" fmla="*/ 430 h 755"/>
                  <a:gd name="T24" fmla="*/ 139 w 192"/>
                  <a:gd name="T25" fmla="*/ 380 h 755"/>
                  <a:gd name="T26" fmla="*/ 135 w 192"/>
                  <a:gd name="T27" fmla="*/ 327 h 755"/>
                  <a:gd name="T28" fmla="*/ 123 w 192"/>
                  <a:gd name="T29" fmla="*/ 276 h 755"/>
                  <a:gd name="T30" fmla="*/ 110 w 192"/>
                  <a:gd name="T31" fmla="*/ 226 h 755"/>
                  <a:gd name="T32" fmla="*/ 91 w 192"/>
                  <a:gd name="T33" fmla="*/ 179 h 755"/>
                  <a:gd name="T34" fmla="*/ 70 w 192"/>
                  <a:gd name="T35" fmla="*/ 133 h 755"/>
                  <a:gd name="T36" fmla="*/ 44 w 192"/>
                  <a:gd name="T37" fmla="*/ 89 h 755"/>
                  <a:gd name="T38" fmla="*/ 15 w 192"/>
                  <a:gd name="T39" fmla="*/ 50 h 755"/>
                  <a:gd name="T40" fmla="*/ 6 w 192"/>
                  <a:gd name="T41" fmla="*/ 27 h 755"/>
                  <a:gd name="T42" fmla="*/ 15 w 192"/>
                  <a:gd name="T43" fmla="*/ 17 h 755"/>
                  <a:gd name="T44" fmla="*/ 25 w 192"/>
                  <a:gd name="T45" fmla="*/ 10 h 755"/>
                  <a:gd name="T46" fmla="*/ 34 w 192"/>
                  <a:gd name="T47" fmla="*/ 2 h 755"/>
                  <a:gd name="T48" fmla="*/ 57 w 192"/>
                  <a:gd name="T49" fmla="*/ 21 h 755"/>
                  <a:gd name="T50" fmla="*/ 89 w 192"/>
                  <a:gd name="T51" fmla="*/ 65 h 755"/>
                  <a:gd name="T52" fmla="*/ 116 w 192"/>
                  <a:gd name="T53" fmla="*/ 110 h 755"/>
                  <a:gd name="T54" fmla="*/ 141 w 192"/>
                  <a:gd name="T55" fmla="*/ 160 h 755"/>
                  <a:gd name="T56" fmla="*/ 160 w 192"/>
                  <a:gd name="T57" fmla="*/ 211 h 755"/>
                  <a:gd name="T58" fmla="*/ 175 w 192"/>
                  <a:gd name="T59" fmla="*/ 264 h 755"/>
                  <a:gd name="T60" fmla="*/ 186 w 192"/>
                  <a:gd name="T61" fmla="*/ 320 h 755"/>
                  <a:gd name="T62" fmla="*/ 190 w 192"/>
                  <a:gd name="T63" fmla="*/ 378 h 755"/>
                  <a:gd name="T64" fmla="*/ 192 w 192"/>
                  <a:gd name="T65" fmla="*/ 430 h 755"/>
                  <a:gd name="T66" fmla="*/ 188 w 192"/>
                  <a:gd name="T67" fmla="*/ 477 h 755"/>
                  <a:gd name="T68" fmla="*/ 180 w 192"/>
                  <a:gd name="T69" fmla="*/ 523 h 755"/>
                  <a:gd name="T70" fmla="*/ 169 w 192"/>
                  <a:gd name="T71" fmla="*/ 569 h 755"/>
                  <a:gd name="T72" fmla="*/ 156 w 192"/>
                  <a:gd name="T73" fmla="*/ 612 h 755"/>
                  <a:gd name="T74" fmla="*/ 139 w 192"/>
                  <a:gd name="T75" fmla="*/ 654 h 755"/>
                  <a:gd name="T76" fmla="*/ 120 w 192"/>
                  <a:gd name="T77" fmla="*/ 696 h 755"/>
                  <a:gd name="T78" fmla="*/ 99 w 192"/>
                  <a:gd name="T79" fmla="*/ 736 h 755"/>
                  <a:gd name="T80" fmla="*/ 87 w 192"/>
                  <a:gd name="T81" fmla="*/ 75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2" h="755">
                    <a:moveTo>
                      <a:pt x="87" y="755"/>
                    </a:moveTo>
                    <a:lnTo>
                      <a:pt x="80" y="753"/>
                    </a:lnTo>
                    <a:lnTo>
                      <a:pt x="74" y="751"/>
                    </a:lnTo>
                    <a:lnTo>
                      <a:pt x="66" y="747"/>
                    </a:lnTo>
                    <a:lnTo>
                      <a:pt x="61" y="745"/>
                    </a:lnTo>
                    <a:lnTo>
                      <a:pt x="55" y="744"/>
                    </a:lnTo>
                    <a:lnTo>
                      <a:pt x="49" y="742"/>
                    </a:lnTo>
                    <a:lnTo>
                      <a:pt x="42" y="738"/>
                    </a:lnTo>
                    <a:lnTo>
                      <a:pt x="36" y="738"/>
                    </a:lnTo>
                    <a:lnTo>
                      <a:pt x="47" y="719"/>
                    </a:lnTo>
                    <a:lnTo>
                      <a:pt x="59" y="702"/>
                    </a:lnTo>
                    <a:lnTo>
                      <a:pt x="68" y="683"/>
                    </a:lnTo>
                    <a:lnTo>
                      <a:pt x="80" y="664"/>
                    </a:lnTo>
                    <a:lnTo>
                      <a:pt x="87" y="645"/>
                    </a:lnTo>
                    <a:lnTo>
                      <a:pt x="97" y="624"/>
                    </a:lnTo>
                    <a:lnTo>
                      <a:pt x="104" y="603"/>
                    </a:lnTo>
                    <a:lnTo>
                      <a:pt x="112" y="584"/>
                    </a:lnTo>
                    <a:lnTo>
                      <a:pt x="118" y="561"/>
                    </a:lnTo>
                    <a:lnTo>
                      <a:pt x="123" y="540"/>
                    </a:lnTo>
                    <a:lnTo>
                      <a:pt x="127" y="519"/>
                    </a:lnTo>
                    <a:lnTo>
                      <a:pt x="133" y="498"/>
                    </a:lnTo>
                    <a:lnTo>
                      <a:pt x="135" y="475"/>
                    </a:lnTo>
                    <a:lnTo>
                      <a:pt x="139" y="453"/>
                    </a:lnTo>
                    <a:lnTo>
                      <a:pt x="139" y="430"/>
                    </a:lnTo>
                    <a:lnTo>
                      <a:pt x="141" y="407"/>
                    </a:lnTo>
                    <a:lnTo>
                      <a:pt x="139" y="380"/>
                    </a:lnTo>
                    <a:lnTo>
                      <a:pt x="139" y="354"/>
                    </a:lnTo>
                    <a:lnTo>
                      <a:pt x="135" y="327"/>
                    </a:lnTo>
                    <a:lnTo>
                      <a:pt x="131" y="302"/>
                    </a:lnTo>
                    <a:lnTo>
                      <a:pt x="123" y="276"/>
                    </a:lnTo>
                    <a:lnTo>
                      <a:pt x="118" y="251"/>
                    </a:lnTo>
                    <a:lnTo>
                      <a:pt x="110" y="226"/>
                    </a:lnTo>
                    <a:lnTo>
                      <a:pt x="103" y="204"/>
                    </a:lnTo>
                    <a:lnTo>
                      <a:pt x="91" y="179"/>
                    </a:lnTo>
                    <a:lnTo>
                      <a:pt x="82" y="156"/>
                    </a:lnTo>
                    <a:lnTo>
                      <a:pt x="70" y="133"/>
                    </a:lnTo>
                    <a:lnTo>
                      <a:pt x="57" y="110"/>
                    </a:lnTo>
                    <a:lnTo>
                      <a:pt x="44" y="89"/>
                    </a:lnTo>
                    <a:lnTo>
                      <a:pt x="30" y="69"/>
                    </a:lnTo>
                    <a:lnTo>
                      <a:pt x="15" y="50"/>
                    </a:lnTo>
                    <a:lnTo>
                      <a:pt x="0" y="31"/>
                    </a:lnTo>
                    <a:lnTo>
                      <a:pt x="6" y="27"/>
                    </a:lnTo>
                    <a:lnTo>
                      <a:pt x="9" y="23"/>
                    </a:lnTo>
                    <a:lnTo>
                      <a:pt x="15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34" y="2"/>
                    </a:lnTo>
                    <a:lnTo>
                      <a:pt x="40" y="0"/>
                    </a:lnTo>
                    <a:lnTo>
                      <a:pt x="57" y="21"/>
                    </a:lnTo>
                    <a:lnTo>
                      <a:pt x="74" y="42"/>
                    </a:lnTo>
                    <a:lnTo>
                      <a:pt x="89" y="65"/>
                    </a:lnTo>
                    <a:lnTo>
                      <a:pt x="104" y="88"/>
                    </a:lnTo>
                    <a:lnTo>
                      <a:pt x="116" y="110"/>
                    </a:lnTo>
                    <a:lnTo>
                      <a:pt x="129" y="135"/>
                    </a:lnTo>
                    <a:lnTo>
                      <a:pt x="141" y="160"/>
                    </a:lnTo>
                    <a:lnTo>
                      <a:pt x="152" y="186"/>
                    </a:lnTo>
                    <a:lnTo>
                      <a:pt x="160" y="211"/>
                    </a:lnTo>
                    <a:lnTo>
                      <a:pt x="169" y="238"/>
                    </a:lnTo>
                    <a:lnTo>
                      <a:pt x="175" y="264"/>
                    </a:lnTo>
                    <a:lnTo>
                      <a:pt x="182" y="293"/>
                    </a:lnTo>
                    <a:lnTo>
                      <a:pt x="186" y="320"/>
                    </a:lnTo>
                    <a:lnTo>
                      <a:pt x="188" y="348"/>
                    </a:lnTo>
                    <a:lnTo>
                      <a:pt x="190" y="378"/>
                    </a:lnTo>
                    <a:lnTo>
                      <a:pt x="192" y="407"/>
                    </a:lnTo>
                    <a:lnTo>
                      <a:pt x="192" y="430"/>
                    </a:lnTo>
                    <a:lnTo>
                      <a:pt x="190" y="455"/>
                    </a:lnTo>
                    <a:lnTo>
                      <a:pt x="188" y="477"/>
                    </a:lnTo>
                    <a:lnTo>
                      <a:pt x="184" y="502"/>
                    </a:lnTo>
                    <a:lnTo>
                      <a:pt x="180" y="523"/>
                    </a:lnTo>
                    <a:lnTo>
                      <a:pt x="175" y="546"/>
                    </a:lnTo>
                    <a:lnTo>
                      <a:pt x="169" y="569"/>
                    </a:lnTo>
                    <a:lnTo>
                      <a:pt x="165" y="591"/>
                    </a:lnTo>
                    <a:lnTo>
                      <a:pt x="156" y="612"/>
                    </a:lnTo>
                    <a:lnTo>
                      <a:pt x="148" y="635"/>
                    </a:lnTo>
                    <a:lnTo>
                      <a:pt x="139" y="654"/>
                    </a:lnTo>
                    <a:lnTo>
                      <a:pt x="131" y="677"/>
                    </a:lnTo>
                    <a:lnTo>
                      <a:pt x="120" y="696"/>
                    </a:lnTo>
                    <a:lnTo>
                      <a:pt x="110" y="717"/>
                    </a:lnTo>
                    <a:lnTo>
                      <a:pt x="99" y="736"/>
                    </a:lnTo>
                    <a:lnTo>
                      <a:pt x="87" y="755"/>
                    </a:lnTo>
                    <a:lnTo>
                      <a:pt x="87" y="7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52" name="Freeform 312"/>
              <p:cNvSpPr>
                <a:spLocks/>
              </p:cNvSpPr>
              <p:nvPr/>
            </p:nvSpPr>
            <p:spPr bwMode="auto">
              <a:xfrm flipH="1">
                <a:off x="2504" y="2265"/>
                <a:ext cx="23" cy="92"/>
              </a:xfrm>
              <a:custGeom>
                <a:avLst/>
                <a:gdLst>
                  <a:gd name="T0" fmla="*/ 97 w 230"/>
                  <a:gd name="T1" fmla="*/ 893 h 897"/>
                  <a:gd name="T2" fmla="*/ 82 w 230"/>
                  <a:gd name="T3" fmla="*/ 887 h 897"/>
                  <a:gd name="T4" fmla="*/ 65 w 230"/>
                  <a:gd name="T5" fmla="*/ 884 h 897"/>
                  <a:gd name="T6" fmla="*/ 50 w 230"/>
                  <a:gd name="T7" fmla="*/ 878 h 897"/>
                  <a:gd name="T8" fmla="*/ 55 w 230"/>
                  <a:gd name="T9" fmla="*/ 855 h 897"/>
                  <a:gd name="T10" fmla="*/ 82 w 230"/>
                  <a:gd name="T11" fmla="*/ 810 h 897"/>
                  <a:gd name="T12" fmla="*/ 105 w 230"/>
                  <a:gd name="T13" fmla="*/ 764 h 897"/>
                  <a:gd name="T14" fmla="*/ 124 w 230"/>
                  <a:gd name="T15" fmla="*/ 716 h 897"/>
                  <a:gd name="T16" fmla="*/ 141 w 230"/>
                  <a:gd name="T17" fmla="*/ 667 h 897"/>
                  <a:gd name="T18" fmla="*/ 152 w 230"/>
                  <a:gd name="T19" fmla="*/ 616 h 897"/>
                  <a:gd name="T20" fmla="*/ 162 w 230"/>
                  <a:gd name="T21" fmla="*/ 562 h 897"/>
                  <a:gd name="T22" fmla="*/ 166 w 230"/>
                  <a:gd name="T23" fmla="*/ 511 h 897"/>
                  <a:gd name="T24" fmla="*/ 166 w 230"/>
                  <a:gd name="T25" fmla="*/ 452 h 897"/>
                  <a:gd name="T26" fmla="*/ 160 w 230"/>
                  <a:gd name="T27" fmla="*/ 389 h 897"/>
                  <a:gd name="T28" fmla="*/ 149 w 230"/>
                  <a:gd name="T29" fmla="*/ 328 h 897"/>
                  <a:gd name="T30" fmla="*/ 131 w 230"/>
                  <a:gd name="T31" fmla="*/ 270 h 897"/>
                  <a:gd name="T32" fmla="*/ 111 w 230"/>
                  <a:gd name="T33" fmla="*/ 213 h 897"/>
                  <a:gd name="T34" fmla="*/ 84 w 230"/>
                  <a:gd name="T35" fmla="*/ 159 h 897"/>
                  <a:gd name="T36" fmla="*/ 54 w 230"/>
                  <a:gd name="T37" fmla="*/ 108 h 897"/>
                  <a:gd name="T38" fmla="*/ 19 w 230"/>
                  <a:gd name="T39" fmla="*/ 60 h 897"/>
                  <a:gd name="T40" fmla="*/ 8 w 230"/>
                  <a:gd name="T41" fmla="*/ 32 h 897"/>
                  <a:gd name="T42" fmla="*/ 19 w 230"/>
                  <a:gd name="T43" fmla="*/ 22 h 897"/>
                  <a:gd name="T44" fmla="*/ 33 w 230"/>
                  <a:gd name="T45" fmla="*/ 13 h 897"/>
                  <a:gd name="T46" fmla="*/ 44 w 230"/>
                  <a:gd name="T47" fmla="*/ 3 h 897"/>
                  <a:gd name="T48" fmla="*/ 71 w 230"/>
                  <a:gd name="T49" fmla="*/ 24 h 897"/>
                  <a:gd name="T50" fmla="*/ 107 w 230"/>
                  <a:gd name="T51" fmla="*/ 76 h 897"/>
                  <a:gd name="T52" fmla="*/ 141 w 230"/>
                  <a:gd name="T53" fmla="*/ 131 h 897"/>
                  <a:gd name="T54" fmla="*/ 169 w 230"/>
                  <a:gd name="T55" fmla="*/ 190 h 897"/>
                  <a:gd name="T56" fmla="*/ 192 w 230"/>
                  <a:gd name="T57" fmla="*/ 252 h 897"/>
                  <a:gd name="T58" fmla="*/ 209 w 230"/>
                  <a:gd name="T59" fmla="*/ 315 h 897"/>
                  <a:gd name="T60" fmla="*/ 223 w 230"/>
                  <a:gd name="T61" fmla="*/ 382 h 897"/>
                  <a:gd name="T62" fmla="*/ 228 w 230"/>
                  <a:gd name="T63" fmla="*/ 448 h 897"/>
                  <a:gd name="T64" fmla="*/ 228 w 230"/>
                  <a:gd name="T65" fmla="*/ 511 h 897"/>
                  <a:gd name="T66" fmla="*/ 223 w 230"/>
                  <a:gd name="T67" fmla="*/ 568 h 897"/>
                  <a:gd name="T68" fmla="*/ 215 w 230"/>
                  <a:gd name="T69" fmla="*/ 621 h 897"/>
                  <a:gd name="T70" fmla="*/ 204 w 230"/>
                  <a:gd name="T71" fmla="*/ 675 h 897"/>
                  <a:gd name="T72" fmla="*/ 187 w 230"/>
                  <a:gd name="T73" fmla="*/ 728 h 897"/>
                  <a:gd name="T74" fmla="*/ 166 w 230"/>
                  <a:gd name="T75" fmla="*/ 777 h 897"/>
                  <a:gd name="T76" fmla="*/ 143 w 230"/>
                  <a:gd name="T77" fmla="*/ 827 h 897"/>
                  <a:gd name="T78" fmla="*/ 118 w 230"/>
                  <a:gd name="T79" fmla="*/ 872 h 897"/>
                  <a:gd name="T80" fmla="*/ 105 w 230"/>
                  <a:gd name="T81" fmla="*/ 897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0" h="897">
                    <a:moveTo>
                      <a:pt x="105" y="897"/>
                    </a:moveTo>
                    <a:lnTo>
                      <a:pt x="97" y="893"/>
                    </a:lnTo>
                    <a:lnTo>
                      <a:pt x="90" y="891"/>
                    </a:lnTo>
                    <a:lnTo>
                      <a:pt x="82" y="887"/>
                    </a:lnTo>
                    <a:lnTo>
                      <a:pt x="74" y="886"/>
                    </a:lnTo>
                    <a:lnTo>
                      <a:pt x="65" y="884"/>
                    </a:lnTo>
                    <a:lnTo>
                      <a:pt x="57" y="880"/>
                    </a:lnTo>
                    <a:lnTo>
                      <a:pt x="50" y="878"/>
                    </a:lnTo>
                    <a:lnTo>
                      <a:pt x="42" y="876"/>
                    </a:lnTo>
                    <a:lnTo>
                      <a:pt x="55" y="855"/>
                    </a:lnTo>
                    <a:lnTo>
                      <a:pt x="69" y="832"/>
                    </a:lnTo>
                    <a:lnTo>
                      <a:pt x="82" y="810"/>
                    </a:lnTo>
                    <a:lnTo>
                      <a:pt x="95" y="789"/>
                    </a:lnTo>
                    <a:lnTo>
                      <a:pt x="105" y="764"/>
                    </a:lnTo>
                    <a:lnTo>
                      <a:pt x="114" y="741"/>
                    </a:lnTo>
                    <a:lnTo>
                      <a:pt x="124" y="716"/>
                    </a:lnTo>
                    <a:lnTo>
                      <a:pt x="133" y="694"/>
                    </a:lnTo>
                    <a:lnTo>
                      <a:pt x="141" y="667"/>
                    </a:lnTo>
                    <a:lnTo>
                      <a:pt x="149" y="642"/>
                    </a:lnTo>
                    <a:lnTo>
                      <a:pt x="152" y="616"/>
                    </a:lnTo>
                    <a:lnTo>
                      <a:pt x="158" y="591"/>
                    </a:lnTo>
                    <a:lnTo>
                      <a:pt x="162" y="562"/>
                    </a:lnTo>
                    <a:lnTo>
                      <a:pt x="166" y="538"/>
                    </a:lnTo>
                    <a:lnTo>
                      <a:pt x="166" y="511"/>
                    </a:lnTo>
                    <a:lnTo>
                      <a:pt x="168" y="484"/>
                    </a:lnTo>
                    <a:lnTo>
                      <a:pt x="166" y="452"/>
                    </a:lnTo>
                    <a:lnTo>
                      <a:pt x="164" y="420"/>
                    </a:lnTo>
                    <a:lnTo>
                      <a:pt x="160" y="389"/>
                    </a:lnTo>
                    <a:lnTo>
                      <a:pt x="156" y="359"/>
                    </a:lnTo>
                    <a:lnTo>
                      <a:pt x="149" y="328"/>
                    </a:lnTo>
                    <a:lnTo>
                      <a:pt x="141" y="298"/>
                    </a:lnTo>
                    <a:lnTo>
                      <a:pt x="131" y="270"/>
                    </a:lnTo>
                    <a:lnTo>
                      <a:pt x="122" y="241"/>
                    </a:lnTo>
                    <a:lnTo>
                      <a:pt x="111" y="213"/>
                    </a:lnTo>
                    <a:lnTo>
                      <a:pt x="99" y="186"/>
                    </a:lnTo>
                    <a:lnTo>
                      <a:pt x="84" y="159"/>
                    </a:lnTo>
                    <a:lnTo>
                      <a:pt x="71" y="135"/>
                    </a:lnTo>
                    <a:lnTo>
                      <a:pt x="54" y="108"/>
                    </a:lnTo>
                    <a:lnTo>
                      <a:pt x="36" y="83"/>
                    </a:lnTo>
                    <a:lnTo>
                      <a:pt x="19" y="60"/>
                    </a:lnTo>
                    <a:lnTo>
                      <a:pt x="0" y="38"/>
                    </a:lnTo>
                    <a:lnTo>
                      <a:pt x="8" y="32"/>
                    </a:lnTo>
                    <a:lnTo>
                      <a:pt x="14" y="28"/>
                    </a:lnTo>
                    <a:lnTo>
                      <a:pt x="19" y="22"/>
                    </a:lnTo>
                    <a:lnTo>
                      <a:pt x="27" y="19"/>
                    </a:lnTo>
                    <a:lnTo>
                      <a:pt x="33" y="13"/>
                    </a:lnTo>
                    <a:lnTo>
                      <a:pt x="38" y="7"/>
                    </a:lnTo>
                    <a:lnTo>
                      <a:pt x="44" y="3"/>
                    </a:lnTo>
                    <a:lnTo>
                      <a:pt x="50" y="0"/>
                    </a:lnTo>
                    <a:lnTo>
                      <a:pt x="71" y="24"/>
                    </a:lnTo>
                    <a:lnTo>
                      <a:pt x="90" y="51"/>
                    </a:lnTo>
                    <a:lnTo>
                      <a:pt x="107" y="76"/>
                    </a:lnTo>
                    <a:lnTo>
                      <a:pt x="124" y="104"/>
                    </a:lnTo>
                    <a:lnTo>
                      <a:pt x="141" y="131"/>
                    </a:lnTo>
                    <a:lnTo>
                      <a:pt x="156" y="161"/>
                    </a:lnTo>
                    <a:lnTo>
                      <a:pt x="169" y="190"/>
                    </a:lnTo>
                    <a:lnTo>
                      <a:pt x="181" y="220"/>
                    </a:lnTo>
                    <a:lnTo>
                      <a:pt x="192" y="252"/>
                    </a:lnTo>
                    <a:lnTo>
                      <a:pt x="202" y="283"/>
                    </a:lnTo>
                    <a:lnTo>
                      <a:pt x="209" y="315"/>
                    </a:lnTo>
                    <a:lnTo>
                      <a:pt x="217" y="348"/>
                    </a:lnTo>
                    <a:lnTo>
                      <a:pt x="223" y="382"/>
                    </a:lnTo>
                    <a:lnTo>
                      <a:pt x="227" y="414"/>
                    </a:lnTo>
                    <a:lnTo>
                      <a:pt x="228" y="448"/>
                    </a:lnTo>
                    <a:lnTo>
                      <a:pt x="230" y="484"/>
                    </a:lnTo>
                    <a:lnTo>
                      <a:pt x="228" y="511"/>
                    </a:lnTo>
                    <a:lnTo>
                      <a:pt x="227" y="540"/>
                    </a:lnTo>
                    <a:lnTo>
                      <a:pt x="223" y="568"/>
                    </a:lnTo>
                    <a:lnTo>
                      <a:pt x="221" y="597"/>
                    </a:lnTo>
                    <a:lnTo>
                      <a:pt x="215" y="621"/>
                    </a:lnTo>
                    <a:lnTo>
                      <a:pt x="209" y="648"/>
                    </a:lnTo>
                    <a:lnTo>
                      <a:pt x="204" y="675"/>
                    </a:lnTo>
                    <a:lnTo>
                      <a:pt x="196" y="703"/>
                    </a:lnTo>
                    <a:lnTo>
                      <a:pt x="187" y="728"/>
                    </a:lnTo>
                    <a:lnTo>
                      <a:pt x="177" y="752"/>
                    </a:lnTo>
                    <a:lnTo>
                      <a:pt x="166" y="777"/>
                    </a:lnTo>
                    <a:lnTo>
                      <a:pt x="156" y="802"/>
                    </a:lnTo>
                    <a:lnTo>
                      <a:pt x="143" y="827"/>
                    </a:lnTo>
                    <a:lnTo>
                      <a:pt x="131" y="849"/>
                    </a:lnTo>
                    <a:lnTo>
                      <a:pt x="118" y="872"/>
                    </a:lnTo>
                    <a:lnTo>
                      <a:pt x="105" y="897"/>
                    </a:lnTo>
                    <a:lnTo>
                      <a:pt x="105" y="8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53" name="Freeform 313"/>
              <p:cNvSpPr>
                <a:spLocks/>
              </p:cNvSpPr>
              <p:nvPr/>
            </p:nvSpPr>
            <p:spPr bwMode="auto">
              <a:xfrm flipH="1">
                <a:off x="2463" y="2256"/>
                <a:ext cx="27" cy="110"/>
              </a:xfrm>
              <a:custGeom>
                <a:avLst/>
                <a:gdLst>
                  <a:gd name="T0" fmla="*/ 114 w 274"/>
                  <a:gd name="T1" fmla="*/ 1071 h 1073"/>
                  <a:gd name="T2" fmla="*/ 95 w 274"/>
                  <a:gd name="T3" fmla="*/ 1063 h 1073"/>
                  <a:gd name="T4" fmla="*/ 82 w 274"/>
                  <a:gd name="T5" fmla="*/ 1060 h 1073"/>
                  <a:gd name="T6" fmla="*/ 72 w 274"/>
                  <a:gd name="T7" fmla="*/ 1056 h 1073"/>
                  <a:gd name="T8" fmla="*/ 63 w 274"/>
                  <a:gd name="T9" fmla="*/ 1054 h 1073"/>
                  <a:gd name="T10" fmla="*/ 53 w 274"/>
                  <a:gd name="T11" fmla="*/ 1050 h 1073"/>
                  <a:gd name="T12" fmla="*/ 67 w 274"/>
                  <a:gd name="T13" fmla="*/ 1023 h 1073"/>
                  <a:gd name="T14" fmla="*/ 97 w 274"/>
                  <a:gd name="T15" fmla="*/ 970 h 1073"/>
                  <a:gd name="T16" fmla="*/ 125 w 274"/>
                  <a:gd name="T17" fmla="*/ 915 h 1073"/>
                  <a:gd name="T18" fmla="*/ 148 w 274"/>
                  <a:gd name="T19" fmla="*/ 858 h 1073"/>
                  <a:gd name="T20" fmla="*/ 167 w 274"/>
                  <a:gd name="T21" fmla="*/ 799 h 1073"/>
                  <a:gd name="T22" fmla="*/ 183 w 274"/>
                  <a:gd name="T23" fmla="*/ 736 h 1073"/>
                  <a:gd name="T24" fmla="*/ 192 w 274"/>
                  <a:gd name="T25" fmla="*/ 674 h 1073"/>
                  <a:gd name="T26" fmla="*/ 198 w 274"/>
                  <a:gd name="T27" fmla="*/ 611 h 1073"/>
                  <a:gd name="T28" fmla="*/ 198 w 274"/>
                  <a:gd name="T29" fmla="*/ 540 h 1073"/>
                  <a:gd name="T30" fmla="*/ 190 w 274"/>
                  <a:gd name="T31" fmla="*/ 464 h 1073"/>
                  <a:gd name="T32" fmla="*/ 177 w 274"/>
                  <a:gd name="T33" fmla="*/ 392 h 1073"/>
                  <a:gd name="T34" fmla="*/ 158 w 274"/>
                  <a:gd name="T35" fmla="*/ 322 h 1073"/>
                  <a:gd name="T36" fmla="*/ 131 w 274"/>
                  <a:gd name="T37" fmla="*/ 255 h 1073"/>
                  <a:gd name="T38" fmla="*/ 101 w 274"/>
                  <a:gd name="T39" fmla="*/ 191 h 1073"/>
                  <a:gd name="T40" fmla="*/ 63 w 274"/>
                  <a:gd name="T41" fmla="*/ 130 h 1073"/>
                  <a:gd name="T42" fmla="*/ 23 w 274"/>
                  <a:gd name="T43" fmla="*/ 73 h 1073"/>
                  <a:gd name="T44" fmla="*/ 8 w 274"/>
                  <a:gd name="T45" fmla="*/ 40 h 1073"/>
                  <a:gd name="T46" fmla="*/ 23 w 274"/>
                  <a:gd name="T47" fmla="*/ 27 h 1073"/>
                  <a:gd name="T48" fmla="*/ 36 w 274"/>
                  <a:gd name="T49" fmla="*/ 16 h 1073"/>
                  <a:gd name="T50" fmla="*/ 51 w 274"/>
                  <a:gd name="T51" fmla="*/ 6 h 1073"/>
                  <a:gd name="T52" fmla="*/ 82 w 274"/>
                  <a:gd name="T53" fmla="*/ 29 h 1073"/>
                  <a:gd name="T54" fmla="*/ 127 w 274"/>
                  <a:gd name="T55" fmla="*/ 94 h 1073"/>
                  <a:gd name="T56" fmla="*/ 167 w 274"/>
                  <a:gd name="T57" fmla="*/ 160 h 1073"/>
                  <a:gd name="T58" fmla="*/ 202 w 274"/>
                  <a:gd name="T59" fmla="*/ 229 h 1073"/>
                  <a:gd name="T60" fmla="*/ 228 w 274"/>
                  <a:gd name="T61" fmla="*/ 303 h 1073"/>
                  <a:gd name="T62" fmla="*/ 249 w 274"/>
                  <a:gd name="T63" fmla="*/ 379 h 1073"/>
                  <a:gd name="T64" fmla="*/ 264 w 274"/>
                  <a:gd name="T65" fmla="*/ 455 h 1073"/>
                  <a:gd name="T66" fmla="*/ 272 w 274"/>
                  <a:gd name="T67" fmla="*/ 537 h 1073"/>
                  <a:gd name="T68" fmla="*/ 272 w 274"/>
                  <a:gd name="T69" fmla="*/ 613 h 1073"/>
                  <a:gd name="T70" fmla="*/ 266 w 274"/>
                  <a:gd name="T71" fmla="*/ 679 h 1073"/>
                  <a:gd name="T72" fmla="*/ 257 w 274"/>
                  <a:gd name="T73" fmla="*/ 746 h 1073"/>
                  <a:gd name="T74" fmla="*/ 241 w 274"/>
                  <a:gd name="T75" fmla="*/ 809 h 1073"/>
                  <a:gd name="T76" fmla="*/ 222 w 274"/>
                  <a:gd name="T77" fmla="*/ 871 h 1073"/>
                  <a:gd name="T78" fmla="*/ 200 w 274"/>
                  <a:gd name="T79" fmla="*/ 932 h 1073"/>
                  <a:gd name="T80" fmla="*/ 171 w 274"/>
                  <a:gd name="T81" fmla="*/ 989 h 1073"/>
                  <a:gd name="T82" fmla="*/ 141 w 274"/>
                  <a:gd name="T83" fmla="*/ 1046 h 1073"/>
                  <a:gd name="T84" fmla="*/ 124 w 274"/>
                  <a:gd name="T85" fmla="*/ 107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4" h="1073">
                    <a:moveTo>
                      <a:pt x="124" y="1073"/>
                    </a:moveTo>
                    <a:lnTo>
                      <a:pt x="114" y="1071"/>
                    </a:lnTo>
                    <a:lnTo>
                      <a:pt x="105" y="1067"/>
                    </a:lnTo>
                    <a:lnTo>
                      <a:pt x="95" y="1063"/>
                    </a:lnTo>
                    <a:lnTo>
                      <a:pt x="87" y="1061"/>
                    </a:lnTo>
                    <a:lnTo>
                      <a:pt x="82" y="1060"/>
                    </a:lnTo>
                    <a:lnTo>
                      <a:pt x="78" y="1058"/>
                    </a:lnTo>
                    <a:lnTo>
                      <a:pt x="72" y="1056"/>
                    </a:lnTo>
                    <a:lnTo>
                      <a:pt x="68" y="1054"/>
                    </a:lnTo>
                    <a:lnTo>
                      <a:pt x="63" y="1054"/>
                    </a:lnTo>
                    <a:lnTo>
                      <a:pt x="59" y="1052"/>
                    </a:lnTo>
                    <a:lnTo>
                      <a:pt x="53" y="1050"/>
                    </a:lnTo>
                    <a:lnTo>
                      <a:pt x="49" y="1048"/>
                    </a:lnTo>
                    <a:lnTo>
                      <a:pt x="67" y="1023"/>
                    </a:lnTo>
                    <a:lnTo>
                      <a:pt x="82" y="997"/>
                    </a:lnTo>
                    <a:lnTo>
                      <a:pt x="97" y="970"/>
                    </a:lnTo>
                    <a:lnTo>
                      <a:pt x="112" y="944"/>
                    </a:lnTo>
                    <a:lnTo>
                      <a:pt x="125" y="915"/>
                    </a:lnTo>
                    <a:lnTo>
                      <a:pt x="137" y="887"/>
                    </a:lnTo>
                    <a:lnTo>
                      <a:pt x="148" y="858"/>
                    </a:lnTo>
                    <a:lnTo>
                      <a:pt x="160" y="829"/>
                    </a:lnTo>
                    <a:lnTo>
                      <a:pt x="167" y="799"/>
                    </a:lnTo>
                    <a:lnTo>
                      <a:pt x="177" y="769"/>
                    </a:lnTo>
                    <a:lnTo>
                      <a:pt x="183" y="736"/>
                    </a:lnTo>
                    <a:lnTo>
                      <a:pt x="188" y="706"/>
                    </a:lnTo>
                    <a:lnTo>
                      <a:pt x="192" y="674"/>
                    </a:lnTo>
                    <a:lnTo>
                      <a:pt x="196" y="643"/>
                    </a:lnTo>
                    <a:lnTo>
                      <a:pt x="198" y="611"/>
                    </a:lnTo>
                    <a:lnTo>
                      <a:pt x="200" y="578"/>
                    </a:lnTo>
                    <a:lnTo>
                      <a:pt x="198" y="540"/>
                    </a:lnTo>
                    <a:lnTo>
                      <a:pt x="196" y="502"/>
                    </a:lnTo>
                    <a:lnTo>
                      <a:pt x="190" y="464"/>
                    </a:lnTo>
                    <a:lnTo>
                      <a:pt x="184" y="428"/>
                    </a:lnTo>
                    <a:lnTo>
                      <a:pt x="177" y="392"/>
                    </a:lnTo>
                    <a:lnTo>
                      <a:pt x="167" y="358"/>
                    </a:lnTo>
                    <a:lnTo>
                      <a:pt x="158" y="322"/>
                    </a:lnTo>
                    <a:lnTo>
                      <a:pt x="146" y="289"/>
                    </a:lnTo>
                    <a:lnTo>
                      <a:pt x="131" y="255"/>
                    </a:lnTo>
                    <a:lnTo>
                      <a:pt x="116" y="223"/>
                    </a:lnTo>
                    <a:lnTo>
                      <a:pt x="101" y="191"/>
                    </a:lnTo>
                    <a:lnTo>
                      <a:pt x="84" y="160"/>
                    </a:lnTo>
                    <a:lnTo>
                      <a:pt x="63" y="130"/>
                    </a:lnTo>
                    <a:lnTo>
                      <a:pt x="44" y="101"/>
                    </a:lnTo>
                    <a:lnTo>
                      <a:pt x="23" y="73"/>
                    </a:lnTo>
                    <a:lnTo>
                      <a:pt x="0" y="48"/>
                    </a:lnTo>
                    <a:lnTo>
                      <a:pt x="8" y="40"/>
                    </a:lnTo>
                    <a:lnTo>
                      <a:pt x="15" y="35"/>
                    </a:lnTo>
                    <a:lnTo>
                      <a:pt x="23" y="27"/>
                    </a:lnTo>
                    <a:lnTo>
                      <a:pt x="30" y="21"/>
                    </a:lnTo>
                    <a:lnTo>
                      <a:pt x="36" y="16"/>
                    </a:lnTo>
                    <a:lnTo>
                      <a:pt x="44" y="10"/>
                    </a:lnTo>
                    <a:lnTo>
                      <a:pt x="51" y="6"/>
                    </a:lnTo>
                    <a:lnTo>
                      <a:pt x="59" y="0"/>
                    </a:lnTo>
                    <a:lnTo>
                      <a:pt x="82" y="29"/>
                    </a:lnTo>
                    <a:lnTo>
                      <a:pt x="106" y="61"/>
                    </a:lnTo>
                    <a:lnTo>
                      <a:pt x="127" y="94"/>
                    </a:lnTo>
                    <a:lnTo>
                      <a:pt x="148" y="126"/>
                    </a:lnTo>
                    <a:lnTo>
                      <a:pt x="167" y="160"/>
                    </a:lnTo>
                    <a:lnTo>
                      <a:pt x="184" y="194"/>
                    </a:lnTo>
                    <a:lnTo>
                      <a:pt x="202" y="229"/>
                    </a:lnTo>
                    <a:lnTo>
                      <a:pt x="217" y="267"/>
                    </a:lnTo>
                    <a:lnTo>
                      <a:pt x="228" y="303"/>
                    </a:lnTo>
                    <a:lnTo>
                      <a:pt x="240" y="341"/>
                    </a:lnTo>
                    <a:lnTo>
                      <a:pt x="249" y="379"/>
                    </a:lnTo>
                    <a:lnTo>
                      <a:pt x="259" y="417"/>
                    </a:lnTo>
                    <a:lnTo>
                      <a:pt x="264" y="455"/>
                    </a:lnTo>
                    <a:lnTo>
                      <a:pt x="268" y="497"/>
                    </a:lnTo>
                    <a:lnTo>
                      <a:pt x="272" y="537"/>
                    </a:lnTo>
                    <a:lnTo>
                      <a:pt x="274" y="578"/>
                    </a:lnTo>
                    <a:lnTo>
                      <a:pt x="272" y="613"/>
                    </a:lnTo>
                    <a:lnTo>
                      <a:pt x="270" y="645"/>
                    </a:lnTo>
                    <a:lnTo>
                      <a:pt x="266" y="679"/>
                    </a:lnTo>
                    <a:lnTo>
                      <a:pt x="262" y="712"/>
                    </a:lnTo>
                    <a:lnTo>
                      <a:pt x="257" y="746"/>
                    </a:lnTo>
                    <a:lnTo>
                      <a:pt x="251" y="778"/>
                    </a:lnTo>
                    <a:lnTo>
                      <a:pt x="241" y="809"/>
                    </a:lnTo>
                    <a:lnTo>
                      <a:pt x="234" y="841"/>
                    </a:lnTo>
                    <a:lnTo>
                      <a:pt x="222" y="871"/>
                    </a:lnTo>
                    <a:lnTo>
                      <a:pt x="211" y="904"/>
                    </a:lnTo>
                    <a:lnTo>
                      <a:pt x="200" y="932"/>
                    </a:lnTo>
                    <a:lnTo>
                      <a:pt x="186" y="961"/>
                    </a:lnTo>
                    <a:lnTo>
                      <a:pt x="171" y="989"/>
                    </a:lnTo>
                    <a:lnTo>
                      <a:pt x="156" y="1020"/>
                    </a:lnTo>
                    <a:lnTo>
                      <a:pt x="141" y="1046"/>
                    </a:lnTo>
                    <a:lnTo>
                      <a:pt x="124" y="1073"/>
                    </a:lnTo>
                    <a:lnTo>
                      <a:pt x="124" y="10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54" name="Freeform 314"/>
              <p:cNvSpPr>
                <a:spLocks/>
              </p:cNvSpPr>
              <p:nvPr/>
            </p:nvSpPr>
            <p:spPr bwMode="auto">
              <a:xfrm flipH="1">
                <a:off x="2573" y="2281"/>
                <a:ext cx="15" cy="60"/>
              </a:xfrm>
              <a:custGeom>
                <a:avLst/>
                <a:gdLst>
                  <a:gd name="T0" fmla="*/ 63 w 148"/>
                  <a:gd name="T1" fmla="*/ 580 h 582"/>
                  <a:gd name="T2" fmla="*/ 53 w 148"/>
                  <a:gd name="T3" fmla="*/ 576 h 582"/>
                  <a:gd name="T4" fmla="*/ 42 w 148"/>
                  <a:gd name="T5" fmla="*/ 574 h 582"/>
                  <a:gd name="T6" fmla="*/ 32 w 148"/>
                  <a:gd name="T7" fmla="*/ 570 h 582"/>
                  <a:gd name="T8" fmla="*/ 36 w 148"/>
                  <a:gd name="T9" fmla="*/ 555 h 582"/>
                  <a:gd name="T10" fmla="*/ 53 w 148"/>
                  <a:gd name="T11" fmla="*/ 526 h 582"/>
                  <a:gd name="T12" fmla="*/ 69 w 148"/>
                  <a:gd name="T13" fmla="*/ 496 h 582"/>
                  <a:gd name="T14" fmla="*/ 82 w 148"/>
                  <a:gd name="T15" fmla="*/ 466 h 582"/>
                  <a:gd name="T16" fmla="*/ 91 w 148"/>
                  <a:gd name="T17" fmla="*/ 433 h 582"/>
                  <a:gd name="T18" fmla="*/ 99 w 148"/>
                  <a:gd name="T19" fmla="*/ 399 h 582"/>
                  <a:gd name="T20" fmla="*/ 105 w 148"/>
                  <a:gd name="T21" fmla="*/ 365 h 582"/>
                  <a:gd name="T22" fmla="*/ 108 w 148"/>
                  <a:gd name="T23" fmla="*/ 331 h 582"/>
                  <a:gd name="T24" fmla="*/ 108 w 148"/>
                  <a:gd name="T25" fmla="*/ 293 h 582"/>
                  <a:gd name="T26" fmla="*/ 103 w 148"/>
                  <a:gd name="T27" fmla="*/ 253 h 582"/>
                  <a:gd name="T28" fmla="*/ 95 w 148"/>
                  <a:gd name="T29" fmla="*/ 213 h 582"/>
                  <a:gd name="T30" fmla="*/ 86 w 148"/>
                  <a:gd name="T31" fmla="*/ 175 h 582"/>
                  <a:gd name="T32" fmla="*/ 70 w 148"/>
                  <a:gd name="T33" fmla="*/ 138 h 582"/>
                  <a:gd name="T34" fmla="*/ 55 w 148"/>
                  <a:gd name="T35" fmla="*/ 102 h 582"/>
                  <a:gd name="T36" fmla="*/ 34 w 148"/>
                  <a:gd name="T37" fmla="*/ 70 h 582"/>
                  <a:gd name="T38" fmla="*/ 11 w 148"/>
                  <a:gd name="T39" fmla="*/ 40 h 582"/>
                  <a:gd name="T40" fmla="*/ 10 w 148"/>
                  <a:gd name="T41" fmla="*/ 17 h 582"/>
                  <a:gd name="T42" fmla="*/ 25 w 148"/>
                  <a:gd name="T43" fmla="*/ 5 h 582"/>
                  <a:gd name="T44" fmla="*/ 46 w 148"/>
                  <a:gd name="T45" fmla="*/ 15 h 582"/>
                  <a:gd name="T46" fmla="*/ 69 w 148"/>
                  <a:gd name="T47" fmla="*/ 49 h 582"/>
                  <a:gd name="T48" fmla="*/ 91 w 148"/>
                  <a:gd name="T49" fmla="*/ 85 h 582"/>
                  <a:gd name="T50" fmla="*/ 108 w 148"/>
                  <a:gd name="T51" fmla="*/ 121 h 582"/>
                  <a:gd name="T52" fmla="*/ 124 w 148"/>
                  <a:gd name="T53" fmla="*/ 163 h 582"/>
                  <a:gd name="T54" fmla="*/ 135 w 148"/>
                  <a:gd name="T55" fmla="*/ 203 h 582"/>
                  <a:gd name="T56" fmla="*/ 143 w 148"/>
                  <a:gd name="T57" fmla="*/ 247 h 582"/>
                  <a:gd name="T58" fmla="*/ 148 w 148"/>
                  <a:gd name="T59" fmla="*/ 291 h 582"/>
                  <a:gd name="T60" fmla="*/ 148 w 148"/>
                  <a:gd name="T61" fmla="*/ 331 h 582"/>
                  <a:gd name="T62" fmla="*/ 145 w 148"/>
                  <a:gd name="T63" fmla="*/ 367 h 582"/>
                  <a:gd name="T64" fmla="*/ 139 w 148"/>
                  <a:gd name="T65" fmla="*/ 403 h 582"/>
                  <a:gd name="T66" fmla="*/ 131 w 148"/>
                  <a:gd name="T67" fmla="*/ 439 h 582"/>
                  <a:gd name="T68" fmla="*/ 122 w 148"/>
                  <a:gd name="T69" fmla="*/ 471 h 582"/>
                  <a:gd name="T70" fmla="*/ 108 w 148"/>
                  <a:gd name="T71" fmla="*/ 504 h 582"/>
                  <a:gd name="T72" fmla="*/ 93 w 148"/>
                  <a:gd name="T73" fmla="*/ 536 h 582"/>
                  <a:gd name="T74" fmla="*/ 76 w 148"/>
                  <a:gd name="T75" fmla="*/ 566 h 582"/>
                  <a:gd name="T76" fmla="*/ 69 w 148"/>
                  <a:gd name="T77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8" h="582">
                    <a:moveTo>
                      <a:pt x="69" y="582"/>
                    </a:moveTo>
                    <a:lnTo>
                      <a:pt x="63" y="580"/>
                    </a:lnTo>
                    <a:lnTo>
                      <a:pt x="57" y="580"/>
                    </a:lnTo>
                    <a:lnTo>
                      <a:pt x="53" y="576"/>
                    </a:lnTo>
                    <a:lnTo>
                      <a:pt x="48" y="576"/>
                    </a:lnTo>
                    <a:lnTo>
                      <a:pt x="42" y="574"/>
                    </a:lnTo>
                    <a:lnTo>
                      <a:pt x="38" y="572"/>
                    </a:lnTo>
                    <a:lnTo>
                      <a:pt x="32" y="570"/>
                    </a:lnTo>
                    <a:lnTo>
                      <a:pt x="29" y="570"/>
                    </a:lnTo>
                    <a:lnTo>
                      <a:pt x="36" y="555"/>
                    </a:lnTo>
                    <a:lnTo>
                      <a:pt x="46" y="542"/>
                    </a:lnTo>
                    <a:lnTo>
                      <a:pt x="53" y="526"/>
                    </a:lnTo>
                    <a:lnTo>
                      <a:pt x="61" y="513"/>
                    </a:lnTo>
                    <a:lnTo>
                      <a:pt x="69" y="496"/>
                    </a:lnTo>
                    <a:lnTo>
                      <a:pt x="74" y="481"/>
                    </a:lnTo>
                    <a:lnTo>
                      <a:pt x="82" y="466"/>
                    </a:lnTo>
                    <a:lnTo>
                      <a:pt x="88" y="450"/>
                    </a:lnTo>
                    <a:lnTo>
                      <a:pt x="91" y="433"/>
                    </a:lnTo>
                    <a:lnTo>
                      <a:pt x="95" y="416"/>
                    </a:lnTo>
                    <a:lnTo>
                      <a:pt x="99" y="399"/>
                    </a:lnTo>
                    <a:lnTo>
                      <a:pt x="103" y="382"/>
                    </a:lnTo>
                    <a:lnTo>
                      <a:pt x="105" y="365"/>
                    </a:lnTo>
                    <a:lnTo>
                      <a:pt x="107" y="348"/>
                    </a:lnTo>
                    <a:lnTo>
                      <a:pt x="108" y="331"/>
                    </a:lnTo>
                    <a:lnTo>
                      <a:pt x="108" y="313"/>
                    </a:lnTo>
                    <a:lnTo>
                      <a:pt x="108" y="293"/>
                    </a:lnTo>
                    <a:lnTo>
                      <a:pt x="107" y="273"/>
                    </a:lnTo>
                    <a:lnTo>
                      <a:pt x="103" y="253"/>
                    </a:lnTo>
                    <a:lnTo>
                      <a:pt x="101" y="232"/>
                    </a:lnTo>
                    <a:lnTo>
                      <a:pt x="95" y="213"/>
                    </a:lnTo>
                    <a:lnTo>
                      <a:pt x="91" y="194"/>
                    </a:lnTo>
                    <a:lnTo>
                      <a:pt x="86" y="175"/>
                    </a:lnTo>
                    <a:lnTo>
                      <a:pt x="80" y="156"/>
                    </a:lnTo>
                    <a:lnTo>
                      <a:pt x="70" y="138"/>
                    </a:lnTo>
                    <a:lnTo>
                      <a:pt x="63" y="119"/>
                    </a:lnTo>
                    <a:lnTo>
                      <a:pt x="55" y="102"/>
                    </a:lnTo>
                    <a:lnTo>
                      <a:pt x="46" y="87"/>
                    </a:lnTo>
                    <a:lnTo>
                      <a:pt x="34" y="70"/>
                    </a:lnTo>
                    <a:lnTo>
                      <a:pt x="25" y="55"/>
                    </a:lnTo>
                    <a:lnTo>
                      <a:pt x="11" y="40"/>
                    </a:lnTo>
                    <a:lnTo>
                      <a:pt x="0" y="24"/>
                    </a:lnTo>
                    <a:lnTo>
                      <a:pt x="10" y="17"/>
                    </a:lnTo>
                    <a:lnTo>
                      <a:pt x="17" y="11"/>
                    </a:lnTo>
                    <a:lnTo>
                      <a:pt x="25" y="5"/>
                    </a:lnTo>
                    <a:lnTo>
                      <a:pt x="32" y="0"/>
                    </a:lnTo>
                    <a:lnTo>
                      <a:pt x="46" y="15"/>
                    </a:lnTo>
                    <a:lnTo>
                      <a:pt x="57" y="32"/>
                    </a:lnTo>
                    <a:lnTo>
                      <a:pt x="69" y="49"/>
                    </a:lnTo>
                    <a:lnTo>
                      <a:pt x="82" y="66"/>
                    </a:lnTo>
                    <a:lnTo>
                      <a:pt x="91" y="85"/>
                    </a:lnTo>
                    <a:lnTo>
                      <a:pt x="101" y="104"/>
                    </a:lnTo>
                    <a:lnTo>
                      <a:pt x="108" y="121"/>
                    </a:lnTo>
                    <a:lnTo>
                      <a:pt x="118" y="142"/>
                    </a:lnTo>
                    <a:lnTo>
                      <a:pt x="124" y="163"/>
                    </a:lnTo>
                    <a:lnTo>
                      <a:pt x="129" y="182"/>
                    </a:lnTo>
                    <a:lnTo>
                      <a:pt x="135" y="203"/>
                    </a:lnTo>
                    <a:lnTo>
                      <a:pt x="141" y="224"/>
                    </a:lnTo>
                    <a:lnTo>
                      <a:pt x="143" y="247"/>
                    </a:lnTo>
                    <a:lnTo>
                      <a:pt x="146" y="268"/>
                    </a:lnTo>
                    <a:lnTo>
                      <a:pt x="148" y="291"/>
                    </a:lnTo>
                    <a:lnTo>
                      <a:pt x="148" y="313"/>
                    </a:lnTo>
                    <a:lnTo>
                      <a:pt x="148" y="331"/>
                    </a:lnTo>
                    <a:lnTo>
                      <a:pt x="146" y="350"/>
                    </a:lnTo>
                    <a:lnTo>
                      <a:pt x="145" y="367"/>
                    </a:lnTo>
                    <a:lnTo>
                      <a:pt x="143" y="386"/>
                    </a:lnTo>
                    <a:lnTo>
                      <a:pt x="139" y="403"/>
                    </a:lnTo>
                    <a:lnTo>
                      <a:pt x="135" y="422"/>
                    </a:lnTo>
                    <a:lnTo>
                      <a:pt x="131" y="439"/>
                    </a:lnTo>
                    <a:lnTo>
                      <a:pt x="127" y="456"/>
                    </a:lnTo>
                    <a:lnTo>
                      <a:pt x="122" y="471"/>
                    </a:lnTo>
                    <a:lnTo>
                      <a:pt x="116" y="488"/>
                    </a:lnTo>
                    <a:lnTo>
                      <a:pt x="108" y="504"/>
                    </a:lnTo>
                    <a:lnTo>
                      <a:pt x="101" y="521"/>
                    </a:lnTo>
                    <a:lnTo>
                      <a:pt x="93" y="536"/>
                    </a:lnTo>
                    <a:lnTo>
                      <a:pt x="86" y="551"/>
                    </a:lnTo>
                    <a:lnTo>
                      <a:pt x="76" y="566"/>
                    </a:lnTo>
                    <a:lnTo>
                      <a:pt x="69" y="582"/>
                    </a:lnTo>
                    <a:lnTo>
                      <a:pt x="69" y="5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55" name="Freeform 315"/>
              <p:cNvSpPr>
                <a:spLocks/>
              </p:cNvSpPr>
              <p:nvPr/>
            </p:nvSpPr>
            <p:spPr bwMode="auto">
              <a:xfrm>
                <a:off x="2632" y="2311"/>
                <a:ext cx="179" cy="121"/>
              </a:xfrm>
              <a:custGeom>
                <a:avLst/>
                <a:gdLst>
                  <a:gd name="T0" fmla="*/ 0 w 1179"/>
                  <a:gd name="T1" fmla="*/ 0 h 862"/>
                  <a:gd name="T2" fmla="*/ 0 w 1179"/>
                  <a:gd name="T3" fmla="*/ 862 h 862"/>
                  <a:gd name="T4" fmla="*/ 1179 w 1179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9" h="862">
                    <a:moveTo>
                      <a:pt x="0" y="0"/>
                    </a:moveTo>
                    <a:lnTo>
                      <a:pt x="0" y="862"/>
                    </a:lnTo>
                    <a:lnTo>
                      <a:pt x="1179" y="862"/>
                    </a:lnTo>
                  </a:path>
                </a:pathLst>
              </a:custGeom>
              <a:noFill/>
              <a:ln w="9525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56" name="Line 316"/>
              <p:cNvSpPr>
                <a:spLocks noChangeShapeType="1"/>
              </p:cNvSpPr>
              <p:nvPr/>
            </p:nvSpPr>
            <p:spPr bwMode="auto">
              <a:xfrm flipH="1" flipV="1">
                <a:off x="2604" y="2311"/>
                <a:ext cx="28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57" name="Line 317"/>
              <p:cNvSpPr>
                <a:spLocks noChangeShapeType="1"/>
              </p:cNvSpPr>
              <p:nvPr/>
            </p:nvSpPr>
            <p:spPr bwMode="auto">
              <a:xfrm flipV="1">
                <a:off x="2632" y="2311"/>
                <a:ext cx="27" cy="3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ko-KR" altLang="en-US"/>
              </a:p>
            </p:txBody>
          </p:sp>
          <p:sp>
            <p:nvSpPr>
              <p:cNvPr id="394558" name="Oval 318"/>
              <p:cNvSpPr>
                <a:spLocks noChangeArrowheads="1"/>
              </p:cNvSpPr>
              <p:nvPr/>
            </p:nvSpPr>
            <p:spPr bwMode="auto">
              <a:xfrm>
                <a:off x="2619" y="2291"/>
                <a:ext cx="28" cy="28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394559" name="AutoShape 319"/>
            <p:cNvSpPr>
              <a:spLocks noChangeArrowheads="1"/>
            </p:cNvSpPr>
            <p:nvPr/>
          </p:nvSpPr>
          <p:spPr bwMode="auto">
            <a:xfrm>
              <a:off x="3342" y="2250"/>
              <a:ext cx="291" cy="140"/>
            </a:xfrm>
            <a:prstGeom prst="roundRect">
              <a:avLst>
                <a:gd name="adj" fmla="val 10417"/>
              </a:avLst>
            </a:prstGeom>
            <a:solidFill>
              <a:srgbClr val="D7E5D7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94560" name="AutoShape 320"/>
            <p:cNvSpPr>
              <a:spLocks noChangeArrowheads="1"/>
            </p:cNvSpPr>
            <p:nvPr/>
          </p:nvSpPr>
          <p:spPr bwMode="auto">
            <a:xfrm>
              <a:off x="3376" y="2281"/>
              <a:ext cx="50" cy="75"/>
            </a:xfrm>
            <a:prstGeom prst="roundRect">
              <a:avLst>
                <a:gd name="adj" fmla="val 34546"/>
              </a:avLst>
            </a:prstGeom>
            <a:solidFill>
              <a:schemeClr val="bg2"/>
            </a:solidFill>
            <a:ln w="9525">
              <a:round/>
              <a:headEnd/>
              <a:tailEnd/>
            </a:ln>
            <a:effectLst/>
            <a:scene3d>
              <a:camera prst="legacyObliqueTop">
                <a:rot lat="20099999" lon="1500000" rev="0"/>
              </a:camera>
              <a:lightRig rig="legacyHarsh3" dir="r"/>
            </a:scene3d>
            <a:sp3d extrusionH="23800"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561" name="Rectangle 321"/>
            <p:cNvSpPr>
              <a:spLocks noChangeArrowheads="1"/>
            </p:cNvSpPr>
            <p:nvPr/>
          </p:nvSpPr>
          <p:spPr bwMode="auto">
            <a:xfrm>
              <a:off x="3491" y="2279"/>
              <a:ext cx="108" cy="88"/>
            </a:xfrm>
            <a:prstGeom prst="rect">
              <a:avLst/>
            </a:prstGeom>
            <a:solidFill>
              <a:schemeClr val="bg2"/>
            </a:solidFill>
            <a:ln w="9525">
              <a:miter lim="800000"/>
              <a:headEnd/>
              <a:tailEnd/>
            </a:ln>
            <a:effectLst/>
            <a:scene3d>
              <a:camera prst="legacyObliqueTopRight"/>
              <a:lightRig rig="legacyHarsh3" dir="r"/>
            </a:scene3d>
            <a:sp3d prstMaterial="legacyMetal">
              <a:bevelT w="13500" h="13500" prst="angle"/>
              <a:bevelB w="13500" h="13500" prst="angle"/>
              <a:extrusionClr>
                <a:srgbClr val="EAEAEA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ko-KR" altLang="en-US"/>
            </a:p>
          </p:txBody>
        </p:sp>
        <p:sp>
          <p:nvSpPr>
            <p:cNvPr id="394562" name="Freeform 322"/>
            <p:cNvSpPr>
              <a:spLocks/>
            </p:cNvSpPr>
            <p:nvPr/>
          </p:nvSpPr>
          <p:spPr bwMode="auto">
            <a:xfrm>
              <a:off x="3593" y="2302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63" name="Freeform 323"/>
            <p:cNvSpPr>
              <a:spLocks/>
            </p:cNvSpPr>
            <p:nvPr/>
          </p:nvSpPr>
          <p:spPr bwMode="auto">
            <a:xfrm>
              <a:off x="3593" y="2318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64" name="Freeform 324"/>
            <p:cNvSpPr>
              <a:spLocks/>
            </p:cNvSpPr>
            <p:nvPr/>
          </p:nvSpPr>
          <p:spPr bwMode="auto">
            <a:xfrm>
              <a:off x="3418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65" name="Freeform 325"/>
            <p:cNvSpPr>
              <a:spLocks/>
            </p:cNvSpPr>
            <p:nvPr/>
          </p:nvSpPr>
          <p:spPr bwMode="auto">
            <a:xfrm>
              <a:off x="3418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66" name="Freeform 326"/>
            <p:cNvSpPr>
              <a:spLocks/>
            </p:cNvSpPr>
            <p:nvPr/>
          </p:nvSpPr>
          <p:spPr bwMode="auto">
            <a:xfrm>
              <a:off x="3418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67" name="Freeform 327"/>
            <p:cNvSpPr>
              <a:spLocks/>
            </p:cNvSpPr>
            <p:nvPr/>
          </p:nvSpPr>
          <p:spPr bwMode="auto">
            <a:xfrm>
              <a:off x="3418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68" name="Freeform 328"/>
            <p:cNvSpPr>
              <a:spLocks/>
            </p:cNvSpPr>
            <p:nvPr/>
          </p:nvSpPr>
          <p:spPr bwMode="auto">
            <a:xfrm flipH="1">
              <a:off x="3364" y="2294"/>
              <a:ext cx="22" cy="9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69" name="Freeform 329"/>
            <p:cNvSpPr>
              <a:spLocks/>
            </p:cNvSpPr>
            <p:nvPr/>
          </p:nvSpPr>
          <p:spPr bwMode="auto">
            <a:xfrm flipH="1">
              <a:off x="3364" y="2310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70" name="Freeform 330"/>
            <p:cNvSpPr>
              <a:spLocks/>
            </p:cNvSpPr>
            <p:nvPr/>
          </p:nvSpPr>
          <p:spPr bwMode="auto">
            <a:xfrm flipH="1">
              <a:off x="3480" y="2293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71" name="Freeform 331"/>
            <p:cNvSpPr>
              <a:spLocks/>
            </p:cNvSpPr>
            <p:nvPr/>
          </p:nvSpPr>
          <p:spPr bwMode="auto">
            <a:xfrm flipH="1">
              <a:off x="3480" y="2309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72" name="Freeform 332"/>
            <p:cNvSpPr>
              <a:spLocks/>
            </p:cNvSpPr>
            <p:nvPr/>
          </p:nvSpPr>
          <p:spPr bwMode="auto">
            <a:xfrm flipH="1">
              <a:off x="3480" y="2325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73" name="Freeform 333"/>
            <p:cNvSpPr>
              <a:spLocks/>
            </p:cNvSpPr>
            <p:nvPr/>
          </p:nvSpPr>
          <p:spPr bwMode="auto">
            <a:xfrm flipH="1">
              <a:off x="3480" y="2341"/>
              <a:ext cx="22" cy="8"/>
            </a:xfrm>
            <a:custGeom>
              <a:avLst/>
              <a:gdLst>
                <a:gd name="T0" fmla="*/ 0 w 33"/>
                <a:gd name="T1" fmla="*/ 0 h 14"/>
                <a:gd name="T2" fmla="*/ 17 w 33"/>
                <a:gd name="T3" fmla="*/ 0 h 14"/>
                <a:gd name="T4" fmla="*/ 18 w 33"/>
                <a:gd name="T5" fmla="*/ 14 h 14"/>
                <a:gd name="T6" fmla="*/ 33 w 3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0"/>
                  </a:moveTo>
                  <a:lnTo>
                    <a:pt x="17" y="0"/>
                  </a:lnTo>
                  <a:lnTo>
                    <a:pt x="18" y="14"/>
                  </a:lnTo>
                  <a:lnTo>
                    <a:pt x="33" y="14"/>
                  </a:lnTo>
                </a:path>
              </a:pathLst>
            </a:cu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cxnSp>
          <p:nvCxnSpPr>
            <p:cNvPr id="394574" name="AutoShape 334"/>
            <p:cNvCxnSpPr>
              <a:cxnSpLocks noChangeShapeType="1"/>
              <a:stCxn id="394568" idx="3"/>
              <a:endCxn id="394555" idx="2"/>
            </p:cNvCxnSpPr>
            <p:nvPr/>
          </p:nvCxnSpPr>
          <p:spPr bwMode="auto">
            <a:xfrm rot="10800000">
              <a:off x="3338" y="2287"/>
              <a:ext cx="26" cy="16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75" name="AutoShape 335"/>
            <p:cNvCxnSpPr>
              <a:cxnSpLocks noChangeShapeType="1"/>
              <a:stCxn id="394569" idx="3"/>
              <a:endCxn id="394555" idx="2"/>
            </p:cNvCxnSpPr>
            <p:nvPr/>
          </p:nvCxnSpPr>
          <p:spPr bwMode="auto">
            <a:xfrm rot="10800000">
              <a:off x="3338" y="2287"/>
              <a:ext cx="26" cy="31"/>
            </a:xfrm>
            <a:prstGeom prst="bentConnector3">
              <a:avLst>
                <a:gd name="adj1" fmla="val 51282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76" name="AutoShape 336"/>
            <p:cNvCxnSpPr>
              <a:cxnSpLocks noChangeShapeType="1"/>
              <a:stCxn id="394564" idx="3"/>
              <a:endCxn id="394570" idx="3"/>
            </p:cNvCxnSpPr>
            <p:nvPr/>
          </p:nvCxnSpPr>
          <p:spPr bwMode="auto">
            <a:xfrm>
              <a:off x="3440" y="2301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77" name="AutoShape 337"/>
            <p:cNvCxnSpPr>
              <a:cxnSpLocks noChangeShapeType="1"/>
              <a:stCxn id="394565" idx="3"/>
              <a:endCxn id="394571" idx="3"/>
            </p:cNvCxnSpPr>
            <p:nvPr/>
          </p:nvCxnSpPr>
          <p:spPr bwMode="auto">
            <a:xfrm>
              <a:off x="3440" y="2317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78" name="AutoShape 338"/>
            <p:cNvCxnSpPr>
              <a:cxnSpLocks noChangeShapeType="1"/>
              <a:stCxn id="394566" idx="3"/>
              <a:endCxn id="394572" idx="3"/>
            </p:cNvCxnSpPr>
            <p:nvPr/>
          </p:nvCxnSpPr>
          <p:spPr bwMode="auto">
            <a:xfrm>
              <a:off x="3440" y="2333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79" name="AutoShape 339"/>
            <p:cNvCxnSpPr>
              <a:cxnSpLocks noChangeShapeType="1"/>
              <a:stCxn id="394567" idx="3"/>
              <a:endCxn id="394573" idx="3"/>
            </p:cNvCxnSpPr>
            <p:nvPr/>
          </p:nvCxnSpPr>
          <p:spPr bwMode="auto">
            <a:xfrm>
              <a:off x="3440" y="2349"/>
              <a:ext cx="41" cy="0"/>
            </a:xfrm>
            <a:prstGeom prst="straightConnector1">
              <a:avLst/>
            </a:prstGeom>
            <a:noFill/>
            <a:ln w="9525">
              <a:solidFill>
                <a:srgbClr val="EAEAEA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80" name="AutoShape 340"/>
            <p:cNvCxnSpPr>
              <a:cxnSpLocks noChangeShapeType="1"/>
              <a:stCxn id="394562" idx="3"/>
            </p:cNvCxnSpPr>
            <p:nvPr/>
          </p:nvCxnSpPr>
          <p:spPr bwMode="auto">
            <a:xfrm>
              <a:off x="3615" y="2310"/>
              <a:ext cx="10" cy="32"/>
            </a:xfrm>
            <a:prstGeom prst="bentConnector2">
              <a:avLst/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94581" name="AutoShape 341"/>
            <p:cNvCxnSpPr>
              <a:cxnSpLocks noChangeShapeType="1"/>
              <a:stCxn id="394563" idx="3"/>
            </p:cNvCxnSpPr>
            <p:nvPr/>
          </p:nvCxnSpPr>
          <p:spPr bwMode="auto">
            <a:xfrm>
              <a:off x="3615" y="2326"/>
              <a:ext cx="1" cy="28"/>
            </a:xfrm>
            <a:prstGeom prst="bentConnector4">
              <a:avLst>
                <a:gd name="adj1" fmla="val 0"/>
                <a:gd name="adj2" fmla="val 100000"/>
              </a:avLst>
            </a:prstGeom>
            <a:noFill/>
            <a:ln w="9525">
              <a:solidFill>
                <a:srgbClr val="EAEAEA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94582" name="Group 342"/>
          <p:cNvGrpSpPr>
            <a:grpSpLocks/>
          </p:cNvGrpSpPr>
          <p:nvPr/>
        </p:nvGrpSpPr>
        <p:grpSpPr bwMode="auto">
          <a:xfrm>
            <a:off x="5649913" y="3373438"/>
            <a:ext cx="3138487" cy="1827212"/>
            <a:chOff x="1025" y="439"/>
            <a:chExt cx="1977" cy="1151"/>
          </a:xfrm>
        </p:grpSpPr>
        <p:sp>
          <p:nvSpPr>
            <p:cNvPr id="394583" name="Line 343"/>
            <p:cNvSpPr>
              <a:spLocks noChangeShapeType="1"/>
            </p:cNvSpPr>
            <p:nvPr/>
          </p:nvSpPr>
          <p:spPr bwMode="auto">
            <a:xfrm>
              <a:off x="1026" y="1590"/>
              <a:ext cx="19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84" name="Line 344"/>
            <p:cNvSpPr>
              <a:spLocks noChangeShapeType="1"/>
            </p:cNvSpPr>
            <p:nvPr/>
          </p:nvSpPr>
          <p:spPr bwMode="auto">
            <a:xfrm>
              <a:off x="1026" y="1008"/>
              <a:ext cx="19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394585" name="Line 345"/>
            <p:cNvSpPr>
              <a:spLocks noChangeShapeType="1"/>
            </p:cNvSpPr>
            <p:nvPr/>
          </p:nvSpPr>
          <p:spPr bwMode="auto">
            <a:xfrm>
              <a:off x="1025" y="439"/>
              <a:ext cx="19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</p:grpSp>
      <p:cxnSp>
        <p:nvCxnSpPr>
          <p:cNvPr id="394586" name="AutoShape 346"/>
          <p:cNvCxnSpPr>
            <a:cxnSpLocks noChangeShapeType="1"/>
            <a:stCxn id="394477" idx="1"/>
            <a:endCxn id="394331" idx="4"/>
          </p:cNvCxnSpPr>
          <p:nvPr/>
        </p:nvCxnSpPr>
        <p:spPr bwMode="auto">
          <a:xfrm>
            <a:off x="6927850" y="3429000"/>
            <a:ext cx="676275" cy="1697038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94587" name="AutoShape 347"/>
          <p:cNvCxnSpPr>
            <a:cxnSpLocks noChangeShapeType="1"/>
            <a:stCxn id="394257" idx="1"/>
            <a:endCxn id="394331" idx="2"/>
          </p:cNvCxnSpPr>
          <p:nvPr/>
        </p:nvCxnSpPr>
        <p:spPr bwMode="auto">
          <a:xfrm>
            <a:off x="5949950" y="4329113"/>
            <a:ext cx="1646238" cy="788987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94588" name="AutoShape 348"/>
          <p:cNvCxnSpPr>
            <a:cxnSpLocks noChangeShapeType="1"/>
            <a:stCxn id="394405" idx="1"/>
            <a:endCxn id="394521" idx="3"/>
          </p:cNvCxnSpPr>
          <p:nvPr/>
        </p:nvCxnSpPr>
        <p:spPr bwMode="auto">
          <a:xfrm flipV="1">
            <a:off x="6829425" y="4335463"/>
            <a:ext cx="1624013" cy="793750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4589" name="AutoShape 349"/>
          <p:cNvSpPr>
            <a:spLocks/>
          </p:cNvSpPr>
          <p:nvPr/>
        </p:nvSpPr>
        <p:spPr bwMode="auto">
          <a:xfrm rot="16200000">
            <a:off x="6232526" y="5184775"/>
            <a:ext cx="133350" cy="904875"/>
          </a:xfrm>
          <a:prstGeom prst="leftBrace">
            <a:avLst>
              <a:gd name="adj1" fmla="val 56548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94590" name="Text Box 350"/>
          <p:cNvSpPr txBox="1">
            <a:spLocks noChangeArrowheads="1"/>
          </p:cNvSpPr>
          <p:nvPr/>
        </p:nvSpPr>
        <p:spPr bwMode="auto">
          <a:xfrm>
            <a:off x="6183313" y="5649913"/>
            <a:ext cx="260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r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94591" name="AutoShape 351"/>
          <p:cNvSpPr>
            <a:spLocks/>
          </p:cNvSpPr>
          <p:nvPr/>
        </p:nvSpPr>
        <p:spPr bwMode="auto">
          <a:xfrm>
            <a:off x="5475288" y="4289425"/>
            <a:ext cx="133350" cy="904875"/>
          </a:xfrm>
          <a:prstGeom prst="leftBrace">
            <a:avLst>
              <a:gd name="adj1" fmla="val 56548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94592" name="Text Box 352"/>
          <p:cNvSpPr txBox="1">
            <a:spLocks noChangeArrowheads="1"/>
          </p:cNvSpPr>
          <p:nvPr/>
        </p:nvSpPr>
        <p:spPr bwMode="auto">
          <a:xfrm>
            <a:off x="5254625" y="4549775"/>
            <a:ext cx="260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r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94593" name="Text Box 353"/>
          <p:cNvSpPr txBox="1">
            <a:spLocks noChangeArrowheads="1"/>
          </p:cNvSpPr>
          <p:nvPr/>
        </p:nvSpPr>
        <p:spPr bwMode="auto">
          <a:xfrm>
            <a:off x="7888288" y="4683125"/>
            <a:ext cx="349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l"/>
            <a:r>
              <a:rPr lang="de-DE" sz="1800"/>
              <a:t>R</a:t>
            </a:r>
            <a:endParaRPr lang="en-US" altLang="ko-KR" sz="1800">
              <a:ea typeface="굴림" charset="-127"/>
            </a:endParaRPr>
          </a:p>
        </p:txBody>
      </p:sp>
      <p:sp>
        <p:nvSpPr>
          <p:cNvPr id="394594" name="AutoShape 354"/>
          <p:cNvSpPr>
            <a:spLocks/>
          </p:cNvSpPr>
          <p:nvPr/>
        </p:nvSpPr>
        <p:spPr bwMode="auto">
          <a:xfrm rot="14592586">
            <a:off x="7565231" y="3972719"/>
            <a:ext cx="217488" cy="1708150"/>
          </a:xfrm>
          <a:prstGeom prst="leftBrace">
            <a:avLst>
              <a:gd name="adj1" fmla="val 65450"/>
              <a:gd name="adj2" fmla="val 66088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94595" name="Rectangle 355"/>
          <p:cNvSpPr>
            <a:spLocks noChangeArrowheads="1"/>
          </p:cNvSpPr>
          <p:nvPr/>
        </p:nvSpPr>
        <p:spPr bwMode="auto">
          <a:xfrm>
            <a:off x="423863" y="3043238"/>
            <a:ext cx="4873625" cy="3097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Observation: Any two nodes within a square of length </a:t>
            </a:r>
            <a:br>
              <a:rPr lang="en-US" altLang="ko-KR" sz="2400">
                <a:ea typeface="굴림" charset="-127"/>
              </a:rPr>
            </a:br>
            <a:r>
              <a:rPr lang="en-US" altLang="ko-KR" sz="2400">
                <a:ea typeface="굴림" charset="-127"/>
              </a:rPr>
              <a:t>r &lt; R/5</a:t>
            </a:r>
            <a:r>
              <a:rPr lang="en-US" altLang="ko-KR" sz="2400" baseline="30000">
                <a:ea typeface="굴림" charset="-127"/>
              </a:rPr>
              <a:t>1/2</a:t>
            </a:r>
            <a:r>
              <a:rPr lang="en-US" altLang="ko-KR" sz="2400">
                <a:ea typeface="굴림" charset="-127"/>
              </a:rPr>
              <a:t> can replace each other with respect to forwarding</a:t>
            </a:r>
          </a:p>
          <a:p>
            <a:pPr marL="762000" lvl="1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de-DE"/>
              <a:t>R radio range</a:t>
            </a:r>
          </a:p>
          <a:p>
            <a:pPr marL="285750" indent="-285750" algn="l">
              <a:spcBef>
                <a:spcPct val="20000"/>
              </a:spcBef>
              <a:buClr>
                <a:schemeClr val="tx1"/>
              </a:buClr>
              <a:buFont typeface="Symbol" pitchFamily="18" charset="2"/>
              <a:buChar char="·"/>
            </a:pPr>
            <a:r>
              <a:rPr lang="en-US" altLang="ko-KR" sz="2400">
                <a:ea typeface="굴림" charset="-127"/>
              </a:rPr>
              <a:t>Keep only one such node active, let the other sleep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altLang="ko-KR"/>
              <a:t>SS 05</a:t>
            </a: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altLang="ko-KR"/>
              <a:t>Ad hoc &amp; sensor networs - Ch 10: Topology control</a:t>
            </a: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D754C-6B71-405E-B1D5-8F3579B7DE00}" type="slidenum">
              <a:rPr lang="en-US" altLang="ko-KR"/>
              <a:pPr/>
              <a:t>43</a:t>
            </a:fld>
            <a:endParaRPr lang="en-US" altLang="ko-KR"/>
          </a:p>
        </p:txBody>
      </p:sp>
      <p:sp>
        <p:nvSpPr>
          <p:cNvPr id="395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Conclusion</a:t>
            </a:r>
          </a:p>
        </p:txBody>
      </p:sp>
      <p:sp>
        <p:nvSpPr>
          <p:cNvPr id="3952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>
                <a:ea typeface="굴림" charset="-127"/>
              </a:rPr>
              <a:t>Various approaches exist to trim the topology of a network to a desired shape</a:t>
            </a:r>
          </a:p>
          <a:p>
            <a:r>
              <a:rPr lang="en-US" altLang="ko-KR">
                <a:ea typeface="굴림" charset="-127"/>
              </a:rPr>
              <a:t>Most of them bear some non-negligible overhead</a:t>
            </a:r>
          </a:p>
          <a:p>
            <a:pPr lvl="1"/>
            <a:r>
              <a:rPr lang="en-US" altLang="ko-KR">
                <a:ea typeface="굴림" charset="-127"/>
              </a:rPr>
              <a:t>At least: Some distributed coordination among neighbors, or they require additional information</a:t>
            </a:r>
          </a:p>
          <a:p>
            <a:pPr lvl="1"/>
            <a:r>
              <a:rPr lang="en-US" altLang="ko-KR">
                <a:ea typeface="굴림" charset="-127"/>
              </a:rPr>
              <a:t>Constructed structures can turn out to be somewhat brittle – overhead might be wasted or even counter-productive </a:t>
            </a:r>
          </a:p>
          <a:p>
            <a:r>
              <a:rPr lang="en-US" altLang="ko-KR">
                <a:ea typeface="굴림" charset="-127"/>
              </a:rPr>
              <a:t>Benefits have to be carefully weighted against risks for the particular scenario at hand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EXPOINTINIT" val=""/>
  <p:tag name="USEAMSFONTS" val="Wahr"/>
  <p:tag name="EMBEDFONTS" val="Falsch"/>
  <p:tag name="USEBOLDAMS" val="Falsch"/>
  <p:tag name="DEFAULTDISPLAYSOURCE" val="\documentclass{slides}\pagestyle{empty}&#10;\begin{document}&#10;&#10;\end{document}&#10;"/>
  <p:tag name="TEX2PS" val="latex $(base).tex; dvips -D $(res) -E -o $(base).ps $(base).dvi"/>
  <p:tag name="EXTERNALEDITCOMMAND" val="notepad %"/>
  <p:tag name="GHOSTSCRIPTCOMMAND" val="c:\gs\gs8.14\bin\gswin32c"/>
  <p:tag name="DEFAULTBITMAP" val="pngmono"/>
  <p:tag name="DEFAULTBLEND" val="Falsch"/>
  <p:tag name="DEFAULTTRANSPARENT" val="Falsch"/>
  <p:tag name="DEFAULTWORKAROUNDTRANSPARENCYBUG" val="Falsch"/>
  <p:tag name="DEFAULTRESOLUTION" val="1200"/>
  <p:tag name="DEFAULTMAGNIFICATION" val="2"/>
  <p:tag name="DEFAULTFONTSIZE" val="10"/>
  <p:tag name="DEFAULTWIDTH" val="434"/>
  <p:tag name="DEFAULTHEIGHT" val="395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begin{document}&#10;$\forall v \in V : v \in D \vee \exists d \in D :&#10;  (v, d) \in E$&#10;\end{document}&#10;"/>
  <p:tag name="EXTERNALNAME" val="txp_fig"/>
  <p:tag name="BLEND" val="False"/>
  <p:tag name="TRANSPARENT" val="False"/>
  <p:tag name="KEEPFILES" val="False"/>
  <p:tag name="DEBUGPAUSE" val="False"/>
  <p:tag name="RESOLUTION" val="1200"/>
  <p:tag name="TIMEOUT" val="(none)"/>
  <p:tag name="BOXWIDTH" val="434"/>
  <p:tag name="BOXHEIGHT" val="395"/>
  <p:tag name="BOXFONT" val="10"/>
  <p:tag name="BOXWRAP" val="False"/>
  <p:tag name="WORKAROUNDTRANSPARENCYBUG" val="False"/>
  <p:tag name="ALLOWFONTSUBSTITUTION" val="False"/>
  <p:tag name="BITMAPFORMAT" val="pngmono"/>
  <p:tag name="ORIGWIDTH" val="340"/>
  <p:tag name="PICTUREFILESIZE" val="1518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begin{document}&#10;$\forall v&#10;  \in V - C : \exists c \in C : (v, c) \in E$&#10;\end{document}&#10;"/>
  <p:tag name="EXTERNALNAME" val="txp_fig"/>
  <p:tag name="BLEND" val="False"/>
  <p:tag name="TRANSPARENT" val="False"/>
  <p:tag name="KEEPFILES" val="False"/>
  <p:tag name="DEBUGPAUSE" val="False"/>
  <p:tag name="RESOLUTION" val="1200"/>
  <p:tag name="TIMEOUT" val="(none)"/>
  <p:tag name="BOXWIDTH" val="434"/>
  <p:tag name="BOXHEIGHT" val="395"/>
  <p:tag name="BOXFONT" val="10"/>
  <p:tag name="BOXWRAP" val="False"/>
  <p:tag name="WORKAROUNDTRANSPARENCYBUG" val="False"/>
  <p:tag name="ALLOWFONTSUBSTITUTION" val="False"/>
  <p:tag name="BITMAPFORMAT" val="pngmono"/>
  <p:tag name="ORIGWIDTH" val="299"/>
  <p:tag name="PICTUREFILESIZE" val="11935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begin{document}&#10;$\forall c_1, c_2 \in C : (c_1, c_2)&#10;  \not \in E$&#10;\end{document}&#10;"/>
  <p:tag name="EXTERNALNAME" val="txp_fig"/>
  <p:tag name="BLEND" val="False"/>
  <p:tag name="TRANSPARENT" val="False"/>
  <p:tag name="KEEPFILES" val="False"/>
  <p:tag name="DEBUGPAUSE" val="False"/>
  <p:tag name="RESOLUTION" val="1200"/>
  <p:tag name="TIMEOUT" val="(none)"/>
  <p:tag name="BOXWIDTH" val="434"/>
  <p:tag name="BOXHEIGHT" val="395"/>
  <p:tag name="BOXFONT" val="10"/>
  <p:tag name="BOXWRAP" val="False"/>
  <p:tag name="WORKAROUNDTRANSPARENCYBUG" val="False"/>
  <p:tag name="ALLOWFONTSUBSTITUTION" val="False"/>
  <p:tag name="BITMAPFORMAT" val="pngmono"/>
  <p:tag name="ORIGWIDTH" val="233"/>
  <p:tag name="PICTUREFILESIZE" val="11387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begin{document}&#10;$r(|V|) \leq \sqrt{\frac{(1-\epsilon)A \log&#10;    |V|}{\pi |V|}}$, for any $\epsilon &gt; 0$&#10;\end{document}&#10;"/>
  <p:tag name="EXTERNALNAME" val="txp_fig"/>
  <p:tag name="BLEND" val="False"/>
  <p:tag name="TRANSPARENT" val="False"/>
  <p:tag name="KEEPFILES" val="False"/>
  <p:tag name="DEBUGPAUSE" val="False"/>
  <p:tag name="RESOLUTION" val="1200"/>
  <p:tag name="TIMEOUT" val="(none)"/>
  <p:tag name="BOXWIDTH" val="434"/>
  <p:tag name="BOXHEIGHT" val="395"/>
  <p:tag name="BOXFONT" val="10"/>
  <p:tag name="BOXWRAP" val="False"/>
  <p:tag name="WORKAROUNDTRANSPARENCYBUG" val="False"/>
  <p:tag name="ALLOWFONTSUBSTITUTION" val="False"/>
  <p:tag name="BITMAPFORMAT" val="pngmono"/>
  <p:tag name="ORIGWIDTH" val="364"/>
  <p:tag name="PICTUREFILESIZE" val="21257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begin{document}&#10;$r(|V|) \geq \sqrt{\frac{A ( \log |V| +&#10;    \gamma_{|V|})}{\pi |V|}}$&#10;\end{document}&#10;"/>
  <p:tag name="EXTERNALNAME" val="txp_fig"/>
  <p:tag name="BLEND" val="False"/>
  <p:tag name="TRANSPARENT" val="False"/>
  <p:tag name="KEEPFILES" val="False"/>
  <p:tag name="DEBUGPAUSE" val="False"/>
  <p:tag name="RESOLUTION" val="1200"/>
  <p:tag name="TIMEOUT" val="(none)"/>
  <p:tag name="BOXWIDTH" val="434"/>
  <p:tag name="BOXHEIGHT" val="395"/>
  <p:tag name="BOXFONT" val="10"/>
  <p:tag name="BOXWRAP" val="False"/>
  <p:tag name="WORKAROUNDTRANSPARENCYBUG" val="False"/>
  <p:tag name="ALLOWFONTSUBSTITUTION" val="False"/>
  <p:tag name="BITMAPFORMAT" val="pngmono"/>
  <p:tag name="ORIGWIDTH" val="233"/>
  <p:tag name="PICTUREFILESIZE" val="15628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usepackage{amsmath}&#10;\begin{document}&#10;$$&#10;  P(\text{G is $k$-connected}) \approx&#10;  \left( 1- \sum_{l=0} ^{k-1} \frac{(\rho \pi r^2)^l}{l!} e^{-\rho \pi&#10;    r^2} \right)&#10;$$&#10;&#10;\end{document}&#10;"/>
  <p:tag name="EXTERNALNAME" val="txp_fig"/>
  <p:tag name="BLEND" val="False"/>
  <p:tag name="TRANSPARENT" val="False"/>
  <p:tag name="KEEPFILES" val="False"/>
  <p:tag name="DEBUGPAUSE" val="False"/>
  <p:tag name="RESOLUTION" val="1200"/>
  <p:tag name="TIMEOUT" val="(none)"/>
  <p:tag name="BOXWIDTH" val="434"/>
  <p:tag name="BOXHEIGHT" val="395"/>
  <p:tag name="BOXFONT" val="10"/>
  <p:tag name="BOXWRAP" val="False"/>
  <p:tag name="WORKAROUNDTRANSPARENCYBUG" val="False"/>
  <p:tag name="ALLOWFONTSUBSTITUTION" val="False"/>
  <p:tag name="BITMAPFORMAT" val="pngmono"/>
  <p:tag name="ORIGWIDTH" val="468"/>
  <p:tag name="PICTUREFILESIZE" val="31603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usepackage{amsmath}&#10;\begin{document}&#10;$\forall u,v \in V :&#10;(u,v) \in E^\prime \text{ iff }\\&#10;\not \exists w \in V : \max\{d(u,w),&#10;d(v, w)\} &lt; d(u,v)$&#10;\end{document}&#10;"/>
  <p:tag name="EXTERNALNAME" val="txp_fig"/>
  <p:tag name="BLEND" val="False"/>
  <p:tag name="TRANSPARENT" val="False"/>
  <p:tag name="KEEPFILES" val="False"/>
  <p:tag name="DEBUGPAUSE" val="False"/>
  <p:tag name="RESOLUTION" val="1200"/>
  <p:tag name="TIMEOUT" val="(none)"/>
  <p:tag name="BOXWIDTH" val="434"/>
  <p:tag name="BOXHEIGHT" val="395"/>
  <p:tag name="BOXFONT" val="10"/>
  <p:tag name="BOXWRAP" val="False"/>
  <p:tag name="WORKAROUNDTRANSPARENCYBUG" val="False"/>
  <p:tag name="ALLOWFONTSUBSTITUTION" val="False"/>
  <p:tag name="BITMAPFORMAT" val="pngmono"/>
  <p:tag name="ORIGWIDTH" val="390"/>
  <p:tag name="PICTUREFILESIZE" val="31997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usepackage{amsmath}&#10;\begin{document}&#10;$\forall u,v \in V : (u,v) \in E^\prime \text{ iff } \\ \not&#10;\exists w \in V : d^2(u,w) + d^2(v, w) &lt; d^2(u,v)$&#10;\end{document}&#10;"/>
  <p:tag name="EXTERNALNAME" val="txp_fig"/>
  <p:tag name="BLEND" val="False"/>
  <p:tag name="TRANSPARENT" val="False"/>
  <p:tag name="KEEPFILES" val="False"/>
  <p:tag name="DEBUGPAUSE" val="False"/>
  <p:tag name="RESOLUTION" val="1200"/>
  <p:tag name="TIMEOUT" val="(none)"/>
  <p:tag name="BOXWIDTH" val="434"/>
  <p:tag name="BOXHEIGHT" val="395"/>
  <p:tag name="BOXFONT" val="10"/>
  <p:tag name="BOXWRAP" val="False"/>
  <p:tag name="WORKAROUNDTRANSPARENCYBUG" val="False"/>
  <p:tag name="ALLOWFONTSUBSTITUTION" val="False"/>
  <p:tag name="BITMAPFORMAT" val="pngmono"/>
  <p:tag name="ORIGWIDTH" val="379"/>
  <p:tag name="PICTUREFILESIZE" val="3157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begin{document}&#10;$\forall c_1, c_2 \in C: (c_1, c_2) \not\in E$&#10; \end{document}&#10;"/>
  <p:tag name="EXTERNALNAME" val="txp_fig"/>
  <p:tag name="BLEND" val="False"/>
  <p:tag name="TRANSPARENT" val="False"/>
  <p:tag name="KEEPFILES" val="False"/>
  <p:tag name="DEBUGPAUSE" val="False"/>
  <p:tag name="RESOLUTION" val="1200"/>
  <p:tag name="TIMEOUT" val="(none)"/>
  <p:tag name="BOXWIDTH" val="434"/>
  <p:tag name="BOXHEIGHT" val="395"/>
  <p:tag name="BOXFONT" val="10"/>
  <p:tag name="BOXWRAP" val="False"/>
  <p:tag name="WORKAROUNDTRANSPARENCYBUG" val="False"/>
  <p:tag name="ALLOWFONTSUBSTITUTION" val="False"/>
  <p:tag name="BITMAPFORMAT" val="pngmono"/>
  <p:tag name="ORIGWIDTH" val="233"/>
  <p:tag name="PICTUREFILESIZE" val="11387"/>
</p:tagLst>
</file>

<file path=ppt/theme/theme1.xml><?xml version="1.0" encoding="utf-8"?>
<a:theme xmlns:a="http://schemas.openxmlformats.org/drawingml/2006/main" name="hk1">
  <a:themeElements>
    <a:clrScheme name="hk1 8">
      <a:dk1>
        <a:srgbClr val="40458C"/>
      </a:dk1>
      <a:lt1>
        <a:srgbClr val="FFFFFF"/>
      </a:lt1>
      <a:dk2>
        <a:srgbClr val="660066"/>
      </a:dk2>
      <a:lt2>
        <a:srgbClr val="B7C1EB"/>
      </a:lt2>
      <a:accent1>
        <a:srgbClr val="ECD882"/>
      </a:accent1>
      <a:accent2>
        <a:srgbClr val="B2B2B2"/>
      </a:accent2>
      <a:accent3>
        <a:srgbClr val="FFFFFF"/>
      </a:accent3>
      <a:accent4>
        <a:srgbClr val="353A77"/>
      </a:accent4>
      <a:accent5>
        <a:srgbClr val="F4E9C1"/>
      </a:accent5>
      <a:accent6>
        <a:srgbClr val="A1A1A1"/>
      </a:accent6>
      <a:hlink>
        <a:srgbClr val="6F89F7"/>
      </a:hlink>
      <a:folHlink>
        <a:srgbClr val="CFDBFD"/>
      </a:folHlink>
    </a:clrScheme>
    <a:fontScheme name="hk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rgbClr val="003065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rgbClr val="003065"/>
          </a:solidFill>
          <a:prstDash val="solid"/>
          <a:round/>
          <a:headEnd type="none" w="med" len="med"/>
          <a:tailEnd type="triangl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hk1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k1 2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3">
        <a:dk1>
          <a:srgbClr val="000000"/>
        </a:dk1>
        <a:lt1>
          <a:srgbClr val="FFFFFF"/>
        </a:lt1>
        <a:dk2>
          <a:srgbClr val="000000"/>
        </a:dk2>
        <a:lt2>
          <a:srgbClr val="5F5F5F"/>
        </a:lt2>
        <a:accent1>
          <a:srgbClr val="EAEAEA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F3F3F3"/>
        </a:accent5>
        <a:accent6>
          <a:srgbClr val="737373"/>
        </a:accent6>
        <a:hlink>
          <a:srgbClr val="4D4D4D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4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hk1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7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hk1 8">
        <a:dk1>
          <a:srgbClr val="40458C"/>
        </a:dk1>
        <a:lt1>
          <a:srgbClr val="FFFFFF"/>
        </a:lt1>
        <a:dk2>
          <a:srgbClr val="660066"/>
        </a:dk2>
        <a:lt2>
          <a:srgbClr val="B7C1EB"/>
        </a:lt2>
        <a:accent1>
          <a:srgbClr val="ECD882"/>
        </a:accent1>
        <a:accent2>
          <a:srgbClr val="B2B2B2"/>
        </a:accent2>
        <a:accent3>
          <a:srgbClr val="FFFFFF"/>
        </a:accent3>
        <a:accent4>
          <a:srgbClr val="353A77"/>
        </a:accent4>
        <a:accent5>
          <a:srgbClr val="F4E9C1"/>
        </a:accent5>
        <a:accent6>
          <a:srgbClr val="A1A1A1"/>
        </a:accent6>
        <a:hlink>
          <a:srgbClr val="6F89F7"/>
        </a:hlink>
        <a:folHlink>
          <a:srgbClr val="CFDBFD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hk1</Template>
  <TotalTime>25</TotalTime>
  <Words>3275</Words>
  <Application>Microsoft Office PowerPoint</Application>
  <PresentationFormat>화면 슬라이드 쇼(4:3)</PresentationFormat>
  <Paragraphs>583</Paragraphs>
  <Slides>43</Slides>
  <Notes>1</Notes>
  <HiddenSlides>0</HiddenSlides>
  <MMClips>0</MMClips>
  <ScaleCrop>false</ScaleCrop>
  <HeadingPairs>
    <vt:vector size="8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43</vt:i4>
      </vt:variant>
    </vt:vector>
  </HeadingPairs>
  <TitlesOfParts>
    <vt:vector size="50" baseType="lpstr">
      <vt:lpstr>Arial</vt:lpstr>
      <vt:lpstr>Tahoma</vt:lpstr>
      <vt:lpstr>Symbol</vt:lpstr>
      <vt:lpstr>Wingdings</vt:lpstr>
      <vt:lpstr>cmsy10</vt:lpstr>
      <vt:lpstr>hk1</vt:lpstr>
      <vt:lpstr>Microsoft Office Excel Chart</vt:lpstr>
      <vt:lpstr>Ad hoc and Sensor Networks Chapter 10: Topology control</vt:lpstr>
      <vt:lpstr>Goals of this chapter</vt:lpstr>
      <vt:lpstr>Overview</vt:lpstr>
      <vt:lpstr>Motivation: Dense networks</vt:lpstr>
      <vt:lpstr>Options for topology control</vt:lpstr>
      <vt:lpstr>Flat networks</vt:lpstr>
      <vt:lpstr>Hierarchical networks – backbone </vt:lpstr>
      <vt:lpstr>Hierarchical network – clustering </vt:lpstr>
      <vt:lpstr>Aspects of topology-control algorithms</vt:lpstr>
      <vt:lpstr>Example: Price for maintaining connectivity</vt:lpstr>
      <vt:lpstr>Overview</vt:lpstr>
      <vt:lpstr>Power control – magic numbers?</vt:lpstr>
      <vt:lpstr>Controlling transmission range</vt:lpstr>
      <vt:lpstr>Controlling number of neighbors</vt:lpstr>
      <vt:lpstr>Some example constructions for power control</vt:lpstr>
      <vt:lpstr>Example 1: Relative Neighborhood Graph (RNG) </vt:lpstr>
      <vt:lpstr>Example 2: Gabriel graph</vt:lpstr>
      <vt:lpstr>Example 3: Delaunay triangulation</vt:lpstr>
      <vt:lpstr>Example: Cone-based topology control</vt:lpstr>
      <vt:lpstr>Example: Cone-based topology control (2)</vt:lpstr>
      <vt:lpstr>Centralized power control algorithm</vt:lpstr>
      <vt:lpstr>Centralized power control algorithm</vt:lpstr>
      <vt:lpstr>Overview</vt:lpstr>
      <vt:lpstr>Hierarchical networks – backbones </vt:lpstr>
      <vt:lpstr>Backbone by growing a tree</vt:lpstr>
      <vt:lpstr>Backbone by growing a tree – Example </vt:lpstr>
      <vt:lpstr>Problem: Which gray node to pick?</vt:lpstr>
      <vt:lpstr>Performance of tree growing with look ahead</vt:lpstr>
      <vt:lpstr>Start big, make lean</vt:lpstr>
      <vt:lpstr>Pruning heuristics</vt:lpstr>
      <vt:lpstr>One more distributed backbone heuristic: Span</vt:lpstr>
      <vt:lpstr>Overview</vt:lpstr>
      <vt:lpstr>Clustering</vt:lpstr>
      <vt:lpstr>Clustering</vt:lpstr>
      <vt:lpstr>Maximum independent set</vt:lpstr>
      <vt:lpstr>A basic construction idea for independent sets</vt:lpstr>
      <vt:lpstr>Determining gateways to connect clusters</vt:lpstr>
      <vt:lpstr>Rotating clusterheads</vt:lpstr>
      <vt:lpstr>Multi-hop clusters</vt:lpstr>
      <vt:lpstr>Passive clustering</vt:lpstr>
      <vt:lpstr>Overview</vt:lpstr>
      <vt:lpstr>Adaptive node activity</vt:lpstr>
      <vt:lpstr>Conclusion</vt:lpstr>
    </vt:vector>
  </TitlesOfParts>
  <Company>TU Berlin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Holger Karl</dc:creator>
  <cp:lastModifiedBy>hyogon</cp:lastModifiedBy>
  <cp:revision>82</cp:revision>
  <cp:lastPrinted>2002-01-28T12:49:24Z</cp:lastPrinted>
  <dcterms:created xsi:type="dcterms:W3CDTF">2005-02-22T08:40:05Z</dcterms:created>
  <dcterms:modified xsi:type="dcterms:W3CDTF">2013-03-01T04:26:31Z</dcterms:modified>
</cp:coreProperties>
</file>