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9" r:id="rId4"/>
    <p:sldId id="257" r:id="rId5"/>
    <p:sldId id="261" r:id="rId6"/>
    <p:sldId id="258" r:id="rId7"/>
    <p:sldId id="263" r:id="rId8"/>
    <p:sldId id="262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/>
    <p:restoredTop sz="94786"/>
  </p:normalViewPr>
  <p:slideViewPr>
    <p:cSldViewPr snapToGrid="0" snapToObjects="1" showGuides="1">
      <p:cViewPr varScale="1">
        <p:scale>
          <a:sx n="139" d="100"/>
          <a:sy n="139" d="100"/>
        </p:scale>
        <p:origin x="1040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ko-KR" altLang="en-US" smtClean="0"/>
              <a:t>마스터 제목 스타일 편집</a:t>
            </a:r>
            <a:endParaRPr kumimoji="1" lang="ko-KR" altLang="en-US"/>
          </a:p>
        </p:txBody>
      </p:sp>
      <p:sp>
        <p:nvSpPr>
          <p:cNvPr id="3" name="부제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ko-KR" altLang="en-US" smtClean="0"/>
              <a:t>마스터 부제목 스타일 편집</a:t>
            </a:r>
            <a:endParaRPr kumimoji="1"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81215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kumimoji="1" lang="ko-KR" altLang="en-US" dirty="0" smtClean="0"/>
              <a:t>마스터 제목 스타일 편집</a:t>
            </a:r>
            <a:endParaRPr kumimoji="1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kumimoji="1" lang="ko-KR" altLang="en-US" dirty="0" smtClean="0"/>
              <a:t>마스터 텍스트 스타일을 편집하려면 클릭</a:t>
            </a:r>
          </a:p>
          <a:p>
            <a:pPr lvl="1"/>
            <a:r>
              <a:rPr kumimoji="1" lang="ko-KR" altLang="en-US" dirty="0" smtClean="0"/>
              <a:t>두 번째 수준</a:t>
            </a:r>
          </a:p>
          <a:p>
            <a:pPr lvl="2"/>
            <a:r>
              <a:rPr kumimoji="1" lang="ko-KR" altLang="en-US" dirty="0" smtClean="0"/>
              <a:t>세 번째 수준</a:t>
            </a:r>
          </a:p>
          <a:p>
            <a:pPr lvl="3"/>
            <a:r>
              <a:rPr kumimoji="1" lang="ko-KR" altLang="en-US" dirty="0" smtClean="0"/>
              <a:t>네 번째 수준</a:t>
            </a:r>
          </a:p>
          <a:p>
            <a:pPr lvl="4"/>
            <a:r>
              <a:rPr kumimoji="1" lang="ko-KR" altLang="en-US" dirty="0" smtClean="0"/>
              <a:t>다섯 번째 수준</a:t>
            </a:r>
            <a:endParaRPr kumimoji="1"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52123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ko-KR" altLang="en-US" smtClean="0"/>
              <a:t>마스터 제목 스타일 편집</a:t>
            </a:r>
            <a:endParaRPr kumimoji="1"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ko-KR" altLang="en-US" smtClean="0"/>
              <a:t>마스터 텍스트 스타일을 편집하려면 클릭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40622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smtClean="0"/>
              <a:t>마스터 제목 스타일 편집</a:t>
            </a:r>
            <a:endParaRPr kumimoji="1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 smtClean="0"/>
              <a:t>마스터 텍스트 스타일을 편집하려면 클릭</a:t>
            </a:r>
          </a:p>
          <a:p>
            <a:pPr lvl="1"/>
            <a:r>
              <a:rPr kumimoji="1" lang="ko-KR" altLang="en-US" smtClean="0"/>
              <a:t>두 번째 수준</a:t>
            </a:r>
          </a:p>
          <a:p>
            <a:pPr lvl="2"/>
            <a:r>
              <a:rPr kumimoji="1" lang="ko-KR" altLang="en-US" smtClean="0"/>
              <a:t>세 번째 수준</a:t>
            </a:r>
          </a:p>
          <a:p>
            <a:pPr lvl="3"/>
            <a:r>
              <a:rPr kumimoji="1" lang="ko-KR" altLang="en-US" smtClean="0"/>
              <a:t>네 번째 수준</a:t>
            </a:r>
          </a:p>
          <a:p>
            <a:pPr lvl="4"/>
            <a:r>
              <a:rPr kumimoji="1" lang="ko-KR" altLang="en-US" smtClean="0"/>
              <a:t>다섯 번째 수준</a:t>
            </a:r>
            <a:endParaRPr kumimoji="1"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 smtClean="0"/>
              <a:t>마스터 텍스트 스타일을 편집하려면 클릭</a:t>
            </a:r>
          </a:p>
          <a:p>
            <a:pPr lvl="1"/>
            <a:r>
              <a:rPr kumimoji="1" lang="ko-KR" altLang="en-US" smtClean="0"/>
              <a:t>두 번째 수준</a:t>
            </a:r>
          </a:p>
          <a:p>
            <a:pPr lvl="2"/>
            <a:r>
              <a:rPr kumimoji="1" lang="ko-KR" altLang="en-US" smtClean="0"/>
              <a:t>세 번째 수준</a:t>
            </a:r>
          </a:p>
          <a:p>
            <a:pPr lvl="3"/>
            <a:r>
              <a:rPr kumimoji="1" lang="ko-KR" altLang="en-US" smtClean="0"/>
              <a:t>네 번째 수준</a:t>
            </a:r>
          </a:p>
          <a:p>
            <a:pPr lvl="4"/>
            <a:r>
              <a:rPr kumimoji="1" lang="ko-KR" altLang="en-US" smtClean="0"/>
              <a:t>다섯 번째 수준</a:t>
            </a:r>
            <a:endParaRPr kumimoji="1"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37389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ko-KR" altLang="en-US" smtClean="0"/>
              <a:t>마스터 제목 스타일 편집</a:t>
            </a:r>
            <a:endParaRPr kumimoji="1"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 smtClean="0"/>
              <a:t>마스터 텍스트 스타일을 편집하려면 클릭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ko-KR" altLang="en-US" smtClean="0"/>
              <a:t>마스터 텍스트 스타일을 편집하려면 클릭</a:t>
            </a:r>
          </a:p>
          <a:p>
            <a:pPr lvl="1"/>
            <a:r>
              <a:rPr kumimoji="1" lang="ko-KR" altLang="en-US" smtClean="0"/>
              <a:t>두 번째 수준</a:t>
            </a:r>
          </a:p>
          <a:p>
            <a:pPr lvl="2"/>
            <a:r>
              <a:rPr kumimoji="1" lang="ko-KR" altLang="en-US" smtClean="0"/>
              <a:t>세 번째 수준</a:t>
            </a:r>
          </a:p>
          <a:p>
            <a:pPr lvl="3"/>
            <a:r>
              <a:rPr kumimoji="1" lang="ko-KR" altLang="en-US" smtClean="0"/>
              <a:t>네 번째 수준</a:t>
            </a:r>
          </a:p>
          <a:p>
            <a:pPr lvl="4"/>
            <a:r>
              <a:rPr kumimoji="1" lang="ko-KR" altLang="en-US" smtClean="0"/>
              <a:t>다섯 번째 수준</a:t>
            </a:r>
            <a:endParaRPr kumimoji="1"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 smtClean="0"/>
              <a:t>마스터 텍스트 스타일을 편집하려면 클릭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ko-KR" altLang="en-US" smtClean="0"/>
              <a:t>마스터 텍스트 스타일을 편집하려면 클릭</a:t>
            </a:r>
          </a:p>
          <a:p>
            <a:pPr lvl="1"/>
            <a:r>
              <a:rPr kumimoji="1" lang="ko-KR" altLang="en-US" smtClean="0"/>
              <a:t>두 번째 수준</a:t>
            </a:r>
          </a:p>
          <a:p>
            <a:pPr lvl="2"/>
            <a:r>
              <a:rPr kumimoji="1" lang="ko-KR" altLang="en-US" smtClean="0"/>
              <a:t>세 번째 수준</a:t>
            </a:r>
          </a:p>
          <a:p>
            <a:pPr lvl="3"/>
            <a:r>
              <a:rPr kumimoji="1" lang="ko-KR" altLang="en-US" smtClean="0"/>
              <a:t>네 번째 수준</a:t>
            </a:r>
          </a:p>
          <a:p>
            <a:pPr lvl="4"/>
            <a:r>
              <a:rPr kumimoji="1" lang="ko-KR" altLang="en-US" smtClean="0"/>
              <a:t>다섯 번째 수준</a:t>
            </a:r>
            <a:endParaRPr kumimoji="1"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73945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smtClean="0"/>
              <a:t>마스터 제목 스타일 편집</a:t>
            </a:r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36925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백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617300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 smtClean="0"/>
              <a:t>마스터 제목 스타일 편집</a:t>
            </a:r>
            <a:endParaRPr kumimoji="1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ko-KR" altLang="en-US" smtClean="0"/>
              <a:t>마스터 텍스트 스타일을 편집하려면 클릭</a:t>
            </a:r>
          </a:p>
          <a:p>
            <a:pPr lvl="1"/>
            <a:r>
              <a:rPr kumimoji="1" lang="ko-KR" altLang="en-US" smtClean="0"/>
              <a:t>두 번째 수준</a:t>
            </a:r>
          </a:p>
          <a:p>
            <a:pPr lvl="2"/>
            <a:r>
              <a:rPr kumimoji="1" lang="ko-KR" altLang="en-US" smtClean="0"/>
              <a:t>세 번째 수준</a:t>
            </a:r>
          </a:p>
          <a:p>
            <a:pPr lvl="3"/>
            <a:r>
              <a:rPr kumimoji="1" lang="ko-KR" altLang="en-US" smtClean="0"/>
              <a:t>네 번째 수준</a:t>
            </a:r>
          </a:p>
          <a:p>
            <a:pPr lvl="4"/>
            <a:r>
              <a:rPr kumimoji="1" lang="ko-KR" altLang="en-US" smtClean="0"/>
              <a:t>다섯 번째 수준</a:t>
            </a:r>
            <a:endParaRPr kumimoji="1"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 smtClean="0"/>
              <a:t>마스터 텍스트 스타일을 편집하려면 클릭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80761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 smtClean="0"/>
              <a:t>마스터 제목 스타일 편집</a:t>
            </a:r>
            <a:endParaRPr kumimoji="1"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 smtClean="0"/>
              <a:t>마스터 텍스트 스타일을 편집하려면 클릭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320411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smtClean="0"/>
              <a:t>마스터 제목 스타일 편집</a:t>
            </a:r>
            <a:endParaRPr kumimoji="1"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ko-KR" altLang="en-US" smtClean="0"/>
              <a:t>마스터 텍스트 스타일을 편집하려면 클릭</a:t>
            </a:r>
          </a:p>
          <a:p>
            <a:pPr lvl="1"/>
            <a:r>
              <a:rPr kumimoji="1" lang="ko-KR" altLang="en-US" smtClean="0"/>
              <a:t>두 번째 수준</a:t>
            </a:r>
          </a:p>
          <a:p>
            <a:pPr lvl="2"/>
            <a:r>
              <a:rPr kumimoji="1" lang="ko-KR" altLang="en-US" smtClean="0"/>
              <a:t>세 번째 수준</a:t>
            </a:r>
          </a:p>
          <a:p>
            <a:pPr lvl="3"/>
            <a:r>
              <a:rPr kumimoji="1" lang="ko-KR" altLang="en-US" smtClean="0"/>
              <a:t>네 번째 수준</a:t>
            </a:r>
          </a:p>
          <a:p>
            <a:pPr lvl="4"/>
            <a:r>
              <a:rPr kumimoji="1" lang="ko-KR" altLang="en-US" smtClean="0"/>
              <a:t>다섯 번째 수준</a:t>
            </a:r>
            <a:endParaRPr kumimoji="1"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64341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ko-KR" altLang="en-US" smtClean="0"/>
              <a:t>마스터 제목 스타일 편집</a:t>
            </a:r>
            <a:endParaRPr kumimoji="1"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ko-KR" altLang="en-US" smtClean="0"/>
              <a:t>마스터 텍스트 스타일을 편집하려면 클릭</a:t>
            </a:r>
          </a:p>
          <a:p>
            <a:pPr lvl="1"/>
            <a:r>
              <a:rPr kumimoji="1" lang="ko-KR" altLang="en-US" smtClean="0"/>
              <a:t>두 번째 수준</a:t>
            </a:r>
          </a:p>
          <a:p>
            <a:pPr lvl="2"/>
            <a:r>
              <a:rPr kumimoji="1" lang="ko-KR" altLang="en-US" smtClean="0"/>
              <a:t>세 번째 수준</a:t>
            </a:r>
          </a:p>
          <a:p>
            <a:pPr lvl="3"/>
            <a:r>
              <a:rPr kumimoji="1" lang="ko-KR" altLang="en-US" smtClean="0"/>
              <a:t>네 번째 수준</a:t>
            </a:r>
          </a:p>
          <a:p>
            <a:pPr lvl="4"/>
            <a:r>
              <a:rPr kumimoji="1" lang="ko-KR" altLang="en-US" smtClean="0"/>
              <a:t>다섯 번째 수준</a:t>
            </a:r>
            <a:endParaRPr kumimoji="1"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201299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 smtClean="0"/>
              <a:t>마스터 제목 스타일 편집</a:t>
            </a:r>
            <a:endParaRPr kumimoji="1"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 smtClean="0"/>
              <a:t>마스터 텍스트 스타일을 편집하려면 클릭</a:t>
            </a:r>
          </a:p>
          <a:p>
            <a:pPr lvl="1"/>
            <a:r>
              <a:rPr kumimoji="1" lang="ko-KR" altLang="en-US" smtClean="0"/>
              <a:t>두 번째 수준</a:t>
            </a:r>
          </a:p>
          <a:p>
            <a:pPr lvl="2"/>
            <a:r>
              <a:rPr kumimoji="1" lang="ko-KR" altLang="en-US" smtClean="0"/>
              <a:t>세 번째 수준</a:t>
            </a:r>
          </a:p>
          <a:p>
            <a:pPr lvl="3"/>
            <a:r>
              <a:rPr kumimoji="1" lang="ko-KR" altLang="en-US" smtClean="0"/>
              <a:t>네 번째 수준</a:t>
            </a:r>
          </a:p>
          <a:p>
            <a:pPr lvl="4"/>
            <a:r>
              <a:rPr kumimoji="1" lang="ko-KR" altLang="en-US" smtClean="0"/>
              <a:t>다섯 번째 수준</a:t>
            </a:r>
            <a:endParaRPr kumimoji="1"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6D60F-4003-1C4E-9F3D-BD8B7CC1F464}" type="datetimeFigureOut">
              <a:rPr kumimoji="1" lang="ko-KR" altLang="en-US" smtClean="0"/>
              <a:t>2016. 3. 30.</a:t>
            </a:fld>
            <a:endParaRPr kumimoji="1"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46A61-647E-2841-A07E-E188763474A7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90834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net-snmp.org/wiki/index.php/Tutorials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net-snmp.sourceforge.net/wiki/index.php/TUT:Writing_a_MIB_Module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net-snmp.sourceforge.net/wiki/index.php/TUT:Writing_a_Dynamically_Loadable_Object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ko-KR" dirty="0" smtClean="0"/>
              <a:t>SNMP Term Project</a:t>
            </a:r>
            <a:endParaRPr kumimoji="1" lang="ko-KR" altLang="en-US" dirty="0"/>
          </a:p>
        </p:txBody>
      </p:sp>
      <p:sp>
        <p:nvSpPr>
          <p:cNvPr id="3" name="부제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145626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/>
              <a:t>Environment Set Up</a:t>
            </a:r>
            <a:endParaRPr kumimoji="1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ko-KR" dirty="0" smtClean="0"/>
              <a:t>Set up SNMP on your </a:t>
            </a:r>
            <a:r>
              <a:rPr kumimoji="1" lang="en-US" altLang="ko-KR" dirty="0" smtClean="0"/>
              <a:t>Linux (virtual machine)</a:t>
            </a:r>
            <a:endParaRPr kumimoji="1" lang="en-US" altLang="ko-KR" dirty="0" smtClean="0"/>
          </a:p>
          <a:p>
            <a:pPr lvl="1"/>
            <a:r>
              <a:rPr kumimoji="1" lang="en-US" altLang="ko-KR" dirty="0" smtClean="0"/>
              <a:t>Search on Google</a:t>
            </a:r>
          </a:p>
          <a:p>
            <a:pPr lvl="2"/>
            <a:r>
              <a:rPr kumimoji="1" lang="en-US" altLang="ko-KR" dirty="0" smtClean="0"/>
              <a:t>Use source code to install SNMP</a:t>
            </a:r>
          </a:p>
          <a:p>
            <a:pPr lvl="2"/>
            <a:r>
              <a:rPr kumimoji="1" lang="en-US" altLang="ko-KR" dirty="0" smtClean="0"/>
              <a:t>Depend on your </a:t>
            </a:r>
            <a:r>
              <a:rPr kumimoji="1" lang="en-US" altLang="ko-KR" dirty="0" smtClean="0"/>
              <a:t>Linux distribution (Fedora</a:t>
            </a:r>
            <a:r>
              <a:rPr kumimoji="1" lang="en-US" altLang="ko-KR" dirty="0" smtClean="0"/>
              <a:t>, </a:t>
            </a:r>
            <a:r>
              <a:rPr kumimoji="1" lang="en-US" altLang="ko-KR" dirty="0"/>
              <a:t>U</a:t>
            </a:r>
            <a:r>
              <a:rPr kumimoji="1" lang="en-US" altLang="ko-KR" dirty="0" smtClean="0"/>
              <a:t>buntu</a:t>
            </a:r>
            <a:r>
              <a:rPr kumimoji="1" lang="en-US" altLang="ko-KR" dirty="0" smtClean="0"/>
              <a:t>, </a:t>
            </a:r>
            <a:r>
              <a:rPr kumimoji="1" lang="en-US" altLang="ko-KR" dirty="0" smtClean="0"/>
              <a:t>Mint</a:t>
            </a:r>
            <a:r>
              <a:rPr kumimoji="1" lang="en-US" altLang="ko-KR" dirty="0" smtClean="0"/>
              <a:t>, etc.)</a:t>
            </a:r>
          </a:p>
          <a:p>
            <a:pPr lvl="2"/>
            <a:r>
              <a:rPr kumimoji="1" lang="en-US" altLang="ko-KR" b="1" u="sng" dirty="0" smtClean="0"/>
              <a:t>Do not use SNMP version 3</a:t>
            </a:r>
          </a:p>
          <a:p>
            <a:pPr lvl="1"/>
            <a:r>
              <a:rPr kumimoji="1" lang="en-US" altLang="ko-KR" dirty="0" smtClean="0"/>
              <a:t>Execute default SNMP command </a:t>
            </a:r>
          </a:p>
          <a:p>
            <a:pPr lvl="2"/>
            <a:r>
              <a:rPr kumimoji="1" lang="en-US" altLang="ko-KR" dirty="0" smtClean="0"/>
              <a:t>Command </a:t>
            </a:r>
            <a:r>
              <a:rPr kumimoji="1" lang="en-US" altLang="ko-KR" dirty="0" smtClean="0"/>
              <a:t>example</a:t>
            </a:r>
            <a:r>
              <a:rPr kumimoji="1" lang="en-US" altLang="ko-KR" dirty="0" smtClean="0"/>
              <a:t>: “</a:t>
            </a:r>
            <a:r>
              <a:rPr kumimoji="1" lang="en-US" altLang="ko-KR" dirty="0" err="1" smtClean="0"/>
              <a:t>snmpwalk</a:t>
            </a:r>
            <a:r>
              <a:rPr kumimoji="1" lang="en-US" altLang="ko-KR" dirty="0" smtClean="0"/>
              <a:t> –v 2c –c public </a:t>
            </a:r>
            <a:r>
              <a:rPr kumimoji="1" lang="en-US" altLang="ko-KR" dirty="0" err="1" smtClean="0"/>
              <a:t>localhost</a:t>
            </a:r>
            <a:r>
              <a:rPr kumimoji="1" lang="en-US" altLang="ko-KR" dirty="0" smtClean="0"/>
              <a:t> system”</a:t>
            </a:r>
          </a:p>
          <a:p>
            <a:pPr lvl="2"/>
            <a:endParaRPr kumimoji="1" lang="en-US" altLang="ko-KR" sz="1400" dirty="0" smtClean="0"/>
          </a:p>
          <a:p>
            <a:pPr lvl="2"/>
            <a:endParaRPr kumimoji="1" lang="en-US" altLang="ko-KR" sz="1400" dirty="0"/>
          </a:p>
          <a:p>
            <a:pPr lvl="2"/>
            <a:endParaRPr kumimoji="1" lang="en-US" altLang="ko-KR" sz="1400" dirty="0" smtClean="0"/>
          </a:p>
          <a:p>
            <a:pPr lvl="2"/>
            <a:endParaRPr kumimoji="1" lang="en-US" altLang="ko-KR" sz="1400" dirty="0"/>
          </a:p>
          <a:p>
            <a:pPr lvl="2"/>
            <a:endParaRPr kumimoji="1" lang="en-US" altLang="ko-KR" sz="1400" dirty="0" smtClean="0"/>
          </a:p>
          <a:p>
            <a:pPr lvl="2"/>
            <a:endParaRPr kumimoji="1" lang="en-US" altLang="ko-KR" sz="1400" dirty="0"/>
          </a:p>
          <a:p>
            <a:r>
              <a:rPr kumimoji="1" lang="en-US" altLang="ko-KR" sz="1400" dirty="0" smtClean="0"/>
              <a:t>Reference: </a:t>
            </a:r>
            <a:r>
              <a:rPr kumimoji="1" lang="en-US" altLang="ko-KR" sz="1400" dirty="0" smtClean="0">
                <a:hlinkClick r:id="rId2"/>
              </a:rPr>
              <a:t>http</a:t>
            </a:r>
            <a:r>
              <a:rPr kumimoji="1" lang="en-US" altLang="ko-KR" sz="1400" dirty="0">
                <a:hlinkClick r:id="rId2"/>
              </a:rPr>
              <a:t>://www.net-snmp.org/wiki/index.php/Tutorials</a:t>
            </a:r>
            <a:endParaRPr kumimoji="1" lang="en-US" altLang="ko-KR" sz="1400" dirty="0" smtClean="0"/>
          </a:p>
        </p:txBody>
      </p:sp>
    </p:spTree>
    <p:extLst>
      <p:ext uri="{BB962C8B-B14F-4D97-AF65-F5344CB8AC3E}">
        <p14:creationId xmlns:p14="http://schemas.microsoft.com/office/powerpoint/2010/main" val="1895237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/>
              <a:t>Create Custom SMI, MIB</a:t>
            </a:r>
            <a:endParaRPr kumimoji="1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ko-KR" dirty="0" smtClean="0"/>
              <a:t>Create your SMI at private branch</a:t>
            </a:r>
          </a:p>
          <a:p>
            <a:pPr lvl="1"/>
            <a:r>
              <a:rPr kumimoji="1" lang="en-US" altLang="ko-KR" dirty="0" smtClean="0"/>
              <a:t>.iso.org.dod.internet.private.’</a:t>
            </a:r>
            <a:r>
              <a:rPr kumimoji="1" lang="en-US" altLang="ko-KR" dirty="0" err="1" smtClean="0"/>
              <a:t>yourSMI</a:t>
            </a:r>
            <a:r>
              <a:rPr kumimoji="1" lang="en-US" altLang="ko-KR" dirty="0" smtClean="0"/>
              <a:t>’</a:t>
            </a:r>
          </a:p>
          <a:p>
            <a:pPr lvl="1"/>
            <a:r>
              <a:rPr kumimoji="1" lang="en-US" altLang="ko-KR" dirty="0" smtClean="0"/>
              <a:t>Start from .1.3.6.1.4.</a:t>
            </a:r>
            <a:r>
              <a:rPr kumimoji="1" lang="en-US" altLang="ko-KR" u="sng" dirty="0" smtClean="0"/>
              <a:t>2</a:t>
            </a:r>
            <a:r>
              <a:rPr kumimoji="1" lang="en-US" altLang="ko-KR" dirty="0" smtClean="0"/>
              <a:t> (.1.3.6.1.4.</a:t>
            </a:r>
            <a:r>
              <a:rPr kumimoji="1" lang="en-US" altLang="ko-KR" u="sng" dirty="0" smtClean="0"/>
              <a:t>1</a:t>
            </a:r>
            <a:r>
              <a:rPr kumimoji="1" lang="en-US" altLang="ko-KR" dirty="0" smtClean="0"/>
              <a:t> assigned to enterprises)</a:t>
            </a:r>
          </a:p>
          <a:p>
            <a:r>
              <a:rPr kumimoji="1" lang="en-US" altLang="ko-KR" dirty="0" smtClean="0"/>
              <a:t>Create </a:t>
            </a:r>
            <a:r>
              <a:rPr kumimoji="1" lang="en-US" altLang="ko-KR" dirty="0" smtClean="0"/>
              <a:t>your </a:t>
            </a:r>
            <a:r>
              <a:rPr kumimoji="1" lang="en-US" altLang="ko-KR" dirty="0" smtClean="0"/>
              <a:t>MIB at your SMI branch</a:t>
            </a:r>
          </a:p>
          <a:p>
            <a:pPr lvl="1"/>
            <a:r>
              <a:rPr kumimoji="1" lang="en-US" altLang="ko-KR" dirty="0" smtClean="0"/>
              <a:t>.iso.org.dod.internet.private.’</a:t>
            </a:r>
            <a:r>
              <a:rPr kumimoji="1" lang="en-US" altLang="ko-KR" dirty="0" err="1" smtClean="0"/>
              <a:t>yourSMI</a:t>
            </a:r>
            <a:r>
              <a:rPr kumimoji="1" lang="en-US" altLang="ko-KR" dirty="0" smtClean="0"/>
              <a:t>’.’</a:t>
            </a:r>
            <a:r>
              <a:rPr kumimoji="1" lang="en-US" altLang="ko-KR" dirty="0" err="1" smtClean="0"/>
              <a:t>yourDeviceMIB</a:t>
            </a:r>
            <a:r>
              <a:rPr kumimoji="1" lang="en-US" altLang="ko-KR" dirty="0" smtClean="0"/>
              <a:t>’</a:t>
            </a:r>
          </a:p>
          <a:p>
            <a:pPr lvl="1"/>
            <a:r>
              <a:rPr kumimoji="1" lang="en-US" altLang="ko-KR" dirty="0" smtClean="0"/>
              <a:t>Start from .1.3.6.1.4.2.</a:t>
            </a:r>
            <a:r>
              <a:rPr kumimoji="1" lang="en-US" altLang="ko-KR" u="sng" dirty="0" smtClean="0"/>
              <a:t>1</a:t>
            </a:r>
            <a:endParaRPr kumimoji="1" lang="en-US" altLang="ko-KR" u="sng" dirty="0" smtClean="0"/>
          </a:p>
          <a:p>
            <a:r>
              <a:rPr kumimoji="1" lang="en-US" altLang="ko-KR" dirty="0" smtClean="0"/>
              <a:t>Name </a:t>
            </a:r>
            <a:r>
              <a:rPr kumimoji="1" lang="en-US" altLang="ko-KR" dirty="0"/>
              <a:t>your SMI and </a:t>
            </a:r>
            <a:r>
              <a:rPr kumimoji="1" lang="en-US" altLang="ko-KR" dirty="0" smtClean="0"/>
              <a:t>MIB files</a:t>
            </a:r>
            <a:endParaRPr kumimoji="1" lang="en-US" altLang="ko-KR" dirty="0"/>
          </a:p>
          <a:p>
            <a:pPr lvl="1"/>
            <a:r>
              <a:rPr kumimoji="1" lang="en-US" altLang="ko-KR" dirty="0"/>
              <a:t>‘</a:t>
            </a:r>
            <a:r>
              <a:rPr kumimoji="1" lang="en-US" altLang="ko-KR" dirty="0" err="1"/>
              <a:t>YourLastName</a:t>
            </a:r>
            <a:r>
              <a:rPr kumimoji="1" lang="en-US" altLang="ko-KR" dirty="0"/>
              <a:t>’’</a:t>
            </a:r>
            <a:r>
              <a:rPr kumimoji="1" lang="en-US" altLang="ko-KR" dirty="0" err="1"/>
              <a:t>StudentNumber</a:t>
            </a:r>
            <a:r>
              <a:rPr kumimoji="1" lang="en-US" altLang="ko-KR" dirty="0" smtClean="0"/>
              <a:t>’-</a:t>
            </a:r>
            <a:r>
              <a:rPr kumimoji="1" lang="en-US" altLang="ko-KR" dirty="0" err="1" smtClean="0"/>
              <a:t>SMI.txt</a:t>
            </a:r>
            <a:endParaRPr kumimoji="1" lang="en-US" altLang="ko-KR" dirty="0"/>
          </a:p>
          <a:p>
            <a:pPr lvl="2"/>
            <a:r>
              <a:rPr kumimoji="1" lang="en-US" altLang="ko-KR" dirty="0" smtClean="0"/>
              <a:t>ex)GILDONG2016001001-SMI.txt</a:t>
            </a:r>
            <a:endParaRPr kumimoji="1" lang="en-US" altLang="ko-KR" dirty="0"/>
          </a:p>
          <a:p>
            <a:pPr lvl="1"/>
            <a:r>
              <a:rPr kumimoji="1" lang="en-US" altLang="ko-KR" dirty="0"/>
              <a:t>‘</a:t>
            </a:r>
            <a:r>
              <a:rPr kumimoji="1" lang="en-US" altLang="ko-KR" dirty="0" err="1"/>
              <a:t>YourLastName</a:t>
            </a:r>
            <a:r>
              <a:rPr kumimoji="1" lang="en-US" altLang="ko-KR" dirty="0"/>
              <a:t>’’</a:t>
            </a:r>
            <a:r>
              <a:rPr kumimoji="1" lang="en-US" altLang="ko-KR" dirty="0" err="1"/>
              <a:t>StudentNumber</a:t>
            </a:r>
            <a:r>
              <a:rPr kumimoji="1" lang="en-US" altLang="ko-KR" dirty="0" smtClean="0"/>
              <a:t>’-</a:t>
            </a:r>
            <a:r>
              <a:rPr kumimoji="1" lang="en-US" altLang="ko-KR" dirty="0" err="1" smtClean="0"/>
              <a:t>MIB.txt</a:t>
            </a:r>
            <a:endParaRPr kumimoji="1" lang="en-US" altLang="ko-KR" dirty="0"/>
          </a:p>
          <a:p>
            <a:pPr lvl="2"/>
            <a:r>
              <a:rPr kumimoji="1" lang="en-US" altLang="ko-KR" dirty="0" smtClean="0"/>
              <a:t>ex)GILDONG2016001001-MIB.txt</a:t>
            </a:r>
          </a:p>
          <a:p>
            <a:pPr lvl="1"/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7072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/>
              <a:t>MIB Requirement</a:t>
            </a:r>
            <a:endParaRPr kumimoji="1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ko-KR" dirty="0" smtClean="0"/>
              <a:t>Assume that you </a:t>
            </a:r>
            <a:r>
              <a:rPr kumimoji="1" lang="en-US" altLang="ko-KR" dirty="0" smtClean="0"/>
              <a:t>will manage your </a:t>
            </a:r>
            <a:r>
              <a:rPr kumimoji="1" lang="en-US" altLang="ko-KR" dirty="0" smtClean="0"/>
              <a:t>electronic device at your </a:t>
            </a:r>
            <a:r>
              <a:rPr kumimoji="1" lang="en-US" altLang="ko-KR" dirty="0" smtClean="0"/>
              <a:t>computer</a:t>
            </a:r>
            <a:endParaRPr kumimoji="1" lang="en-US" altLang="ko-KR" dirty="0" smtClean="0"/>
          </a:p>
          <a:p>
            <a:endParaRPr kumimoji="1" lang="en-US" altLang="ko-KR" dirty="0" smtClean="0"/>
          </a:p>
          <a:p>
            <a:r>
              <a:rPr kumimoji="1" lang="en-US" altLang="ko-KR" dirty="0" smtClean="0"/>
              <a:t>Requirement of your private </a:t>
            </a:r>
            <a:r>
              <a:rPr kumimoji="1" lang="en-US" altLang="ko-KR" dirty="0"/>
              <a:t>MIB</a:t>
            </a:r>
          </a:p>
          <a:p>
            <a:pPr lvl="1"/>
            <a:r>
              <a:rPr kumimoji="1" lang="en-US" altLang="ko-KR" dirty="0" smtClean="0"/>
              <a:t>MIB </a:t>
            </a:r>
            <a:r>
              <a:rPr kumimoji="1" lang="en-US" altLang="ko-KR" u="sng" dirty="0" smtClean="0"/>
              <a:t>should</a:t>
            </a:r>
            <a:r>
              <a:rPr kumimoji="1" lang="en-US" altLang="ko-KR" dirty="0" smtClean="0"/>
              <a:t> include at least 5 electronic </a:t>
            </a:r>
            <a:r>
              <a:rPr kumimoji="1" lang="en-US" altLang="ko-KR" dirty="0" smtClean="0"/>
              <a:t>devices</a:t>
            </a:r>
            <a:endParaRPr kumimoji="1" lang="en-US" altLang="ko-KR" dirty="0" smtClean="0"/>
          </a:p>
          <a:p>
            <a:pPr lvl="2"/>
            <a:r>
              <a:rPr kumimoji="1" lang="en-US" altLang="ko-KR" dirty="0"/>
              <a:t>e</a:t>
            </a:r>
            <a:r>
              <a:rPr kumimoji="1" lang="en-US" altLang="ko-KR" dirty="0" smtClean="0"/>
              <a:t>x) refrigerator, air-conditioner, </a:t>
            </a:r>
            <a:r>
              <a:rPr kumimoji="1" lang="en-US" altLang="ko-KR" dirty="0" smtClean="0"/>
              <a:t>light controller, </a:t>
            </a:r>
            <a:r>
              <a:rPr kumimoji="1" lang="en-US" altLang="ko-KR" dirty="0" smtClean="0"/>
              <a:t>printer, washing machine, etc.</a:t>
            </a:r>
          </a:p>
          <a:p>
            <a:pPr lvl="1"/>
            <a:r>
              <a:rPr kumimoji="1" lang="en-US" altLang="ko-KR" dirty="0" smtClean="0"/>
              <a:t>Each device</a:t>
            </a:r>
            <a:r>
              <a:rPr kumimoji="1" lang="ko-KR" altLang="en-US" dirty="0" smtClean="0"/>
              <a:t> </a:t>
            </a:r>
            <a:r>
              <a:rPr kumimoji="1" lang="en-US" altLang="ko-KR" dirty="0" smtClean="0"/>
              <a:t>should have 5 properties or </a:t>
            </a:r>
            <a:r>
              <a:rPr kumimoji="1" lang="en-US" altLang="ko-KR" dirty="0" smtClean="0"/>
              <a:t>more</a:t>
            </a:r>
            <a:endParaRPr kumimoji="1" lang="en-US" altLang="ko-KR" dirty="0" smtClean="0"/>
          </a:p>
          <a:p>
            <a:pPr lvl="1"/>
            <a:r>
              <a:rPr kumimoji="1" lang="en-US" altLang="ko-KR" dirty="0" smtClean="0"/>
              <a:t>Use proper data type (integer, string, etc.) to represent each </a:t>
            </a:r>
            <a:r>
              <a:rPr kumimoji="1" lang="en-US" altLang="ko-KR" dirty="0" smtClean="0"/>
              <a:t>property</a:t>
            </a:r>
            <a:endParaRPr kumimoji="1" lang="en-US" altLang="ko-KR" dirty="0"/>
          </a:p>
          <a:p>
            <a:endParaRPr kumimoji="1" lang="en-US" altLang="ko-KR" dirty="0" smtClean="0"/>
          </a:p>
          <a:p>
            <a:r>
              <a:rPr kumimoji="1" lang="en-US" altLang="ko-KR" dirty="0" smtClean="0"/>
              <a:t>You have to explain </a:t>
            </a:r>
            <a:r>
              <a:rPr kumimoji="1" lang="en-US" altLang="ko-KR" dirty="0" smtClean="0"/>
              <a:t>each </a:t>
            </a:r>
            <a:r>
              <a:rPr kumimoji="1" lang="en-US" altLang="ko-KR" dirty="0" smtClean="0"/>
              <a:t>item at ‘DESCRIPTION’ </a:t>
            </a:r>
            <a:r>
              <a:rPr kumimoji="1" lang="en-US" altLang="ko-KR" dirty="0" smtClean="0"/>
              <a:t>part</a:t>
            </a:r>
            <a:endParaRPr kumimoji="1" lang="en-US" altLang="ko-KR" dirty="0" smtClean="0"/>
          </a:p>
          <a:p>
            <a:endParaRPr kumimoji="1" lang="en-US" altLang="ko-KR" sz="1600" dirty="0" smtClean="0"/>
          </a:p>
          <a:p>
            <a:r>
              <a:rPr kumimoji="1" lang="en-US" altLang="ko-KR" sz="1600" dirty="0" smtClean="0"/>
              <a:t>Reference</a:t>
            </a:r>
            <a:r>
              <a:rPr kumimoji="1" lang="en-US" altLang="ko-KR" sz="1600" dirty="0"/>
              <a:t>: </a:t>
            </a:r>
            <a:r>
              <a:rPr kumimoji="1" lang="en-US" altLang="ko-KR" sz="1600" dirty="0">
                <a:hlinkClick r:id="rId2"/>
              </a:rPr>
              <a:t>http://net-snmp.sourceforge.net/wiki/index.php/TUT:Writing_a_MIB_Module</a:t>
            </a:r>
            <a:endParaRPr kumimoji="1"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1604735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/>
              <a:t>Create MIB Agent </a:t>
            </a:r>
            <a:endParaRPr kumimoji="1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ko-KR" dirty="0" smtClean="0"/>
              <a:t>Use mib2c command to generate </a:t>
            </a:r>
            <a:r>
              <a:rPr kumimoji="1" lang="en-US" altLang="ko-KR" dirty="0" smtClean="0"/>
              <a:t>C </a:t>
            </a:r>
            <a:r>
              <a:rPr kumimoji="1" lang="en-US" altLang="ko-KR" dirty="0" smtClean="0"/>
              <a:t>source code based on your MIB</a:t>
            </a:r>
          </a:p>
          <a:p>
            <a:pPr lvl="1"/>
            <a:r>
              <a:rPr kumimoji="1" lang="en-US" altLang="ko-KR" dirty="0"/>
              <a:t>F</a:t>
            </a:r>
            <a:r>
              <a:rPr kumimoji="1" lang="en-US" altLang="ko-KR" dirty="0" smtClean="0"/>
              <a:t>unction </a:t>
            </a:r>
            <a:r>
              <a:rPr kumimoji="1" lang="en-US" altLang="ko-KR" dirty="0" smtClean="0"/>
              <a:t>frame will be </a:t>
            </a:r>
            <a:r>
              <a:rPr kumimoji="1" lang="en-US" altLang="ko-KR" dirty="0" smtClean="0"/>
              <a:t>generated</a:t>
            </a:r>
            <a:endParaRPr kumimoji="1" lang="en-US" altLang="ko-KR" dirty="0" smtClean="0"/>
          </a:p>
          <a:p>
            <a:r>
              <a:rPr kumimoji="1" lang="en-US" altLang="ko-KR" dirty="0" smtClean="0"/>
              <a:t>Fill </a:t>
            </a:r>
            <a:r>
              <a:rPr kumimoji="1" lang="en-US" altLang="ko-KR" dirty="0" smtClean="0"/>
              <a:t>each </a:t>
            </a:r>
            <a:r>
              <a:rPr kumimoji="1" lang="en-US" altLang="ko-KR" dirty="0" smtClean="0"/>
              <a:t>function</a:t>
            </a:r>
          </a:p>
          <a:p>
            <a:r>
              <a:rPr kumimoji="1" lang="en-US" altLang="ko-KR" dirty="0" smtClean="0"/>
              <a:t>Re-configure SNMP source code with your source </a:t>
            </a:r>
            <a:r>
              <a:rPr kumimoji="1" lang="en-US" altLang="ko-KR" dirty="0" smtClean="0"/>
              <a:t>code</a:t>
            </a:r>
            <a:endParaRPr kumimoji="1" lang="en-US" altLang="ko-KR" dirty="0" smtClean="0"/>
          </a:p>
          <a:p>
            <a:r>
              <a:rPr kumimoji="1" lang="en-US" altLang="ko-KR" dirty="0" smtClean="0"/>
              <a:t>Install </a:t>
            </a:r>
            <a:r>
              <a:rPr kumimoji="1" lang="en-US" altLang="ko-KR" dirty="0" smtClean="0"/>
              <a:t>SNMP with your agent</a:t>
            </a:r>
            <a:endParaRPr kumimoji="1" lang="en-US" altLang="ko-KR" dirty="0" smtClean="0"/>
          </a:p>
          <a:p>
            <a:r>
              <a:rPr kumimoji="1" lang="en-US" altLang="ko-KR" dirty="0" smtClean="0"/>
              <a:t>Test your MIB</a:t>
            </a:r>
          </a:p>
          <a:p>
            <a:endParaRPr kumimoji="1" lang="en-US" altLang="ko-KR" dirty="0"/>
          </a:p>
          <a:p>
            <a:endParaRPr kumimoji="1" lang="en-US" altLang="ko-KR" sz="1600" dirty="0" smtClean="0"/>
          </a:p>
          <a:p>
            <a:endParaRPr kumimoji="1" lang="en-US" altLang="ko-KR" sz="1600" dirty="0" smtClean="0"/>
          </a:p>
          <a:p>
            <a:r>
              <a:rPr kumimoji="1" lang="en-US" altLang="ko-KR" sz="1600" dirty="0" smtClean="0"/>
              <a:t>Reference</a:t>
            </a:r>
            <a:r>
              <a:rPr kumimoji="1" lang="en-US" altLang="ko-KR" sz="1600" dirty="0"/>
              <a:t>: </a:t>
            </a:r>
            <a:r>
              <a:rPr kumimoji="1" lang="en-US" altLang="ko-KR" sz="1600" dirty="0">
                <a:hlinkClick r:id="rId2"/>
              </a:rPr>
              <a:t>http://net-snmp.sourceforge.net/wiki/index.php/TUT:Writing_a_Dynamically_Loadable_Object</a:t>
            </a:r>
            <a:endParaRPr kumimoji="1"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834161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/>
              <a:t>Report</a:t>
            </a:r>
            <a:endParaRPr kumimoji="1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en-US" altLang="ko-KR" dirty="0" smtClean="0"/>
              <a:t>Free format</a:t>
            </a:r>
          </a:p>
          <a:p>
            <a:r>
              <a:rPr kumimoji="1" lang="en-US" altLang="ko-KR" dirty="0" smtClean="0"/>
              <a:t>Environment </a:t>
            </a:r>
          </a:p>
          <a:p>
            <a:pPr lvl="1"/>
            <a:r>
              <a:rPr kumimoji="1" lang="en-US" altLang="ko-KR" dirty="0" smtClean="0"/>
              <a:t>Linux </a:t>
            </a:r>
            <a:r>
              <a:rPr kumimoji="1" lang="en-US" altLang="ko-KR" dirty="0" smtClean="0"/>
              <a:t>distribution with version, SNMP source code version</a:t>
            </a:r>
          </a:p>
          <a:p>
            <a:r>
              <a:rPr kumimoji="1" lang="en-US" altLang="ko-KR" dirty="0" smtClean="0"/>
              <a:t>Explain </a:t>
            </a:r>
            <a:r>
              <a:rPr kumimoji="1" lang="en-US" altLang="ko-KR" dirty="0" smtClean="0"/>
              <a:t>SNMP </a:t>
            </a:r>
            <a:r>
              <a:rPr kumimoji="1" lang="en-US" altLang="ko-KR" dirty="0" smtClean="0"/>
              <a:t>– definition, structure, etc. </a:t>
            </a:r>
          </a:p>
          <a:p>
            <a:r>
              <a:rPr kumimoji="1" lang="en-US" altLang="ko-KR" dirty="0" smtClean="0"/>
              <a:t>Your SMI, MIB </a:t>
            </a:r>
            <a:r>
              <a:rPr kumimoji="1" lang="en-US" altLang="ko-KR" dirty="0" smtClean="0"/>
              <a:t>structure</a:t>
            </a:r>
          </a:p>
          <a:p>
            <a:r>
              <a:rPr kumimoji="1" lang="en-US" altLang="ko-KR" dirty="0" smtClean="0"/>
              <a:t>Explain d</a:t>
            </a:r>
            <a:r>
              <a:rPr kumimoji="1" lang="en-US" altLang="ko-KR" dirty="0" smtClean="0"/>
              <a:t>evice and its property</a:t>
            </a:r>
            <a:endParaRPr kumimoji="1" lang="en-US" altLang="ko-KR" dirty="0" smtClean="0"/>
          </a:p>
          <a:p>
            <a:pPr lvl="1"/>
            <a:r>
              <a:rPr kumimoji="1" lang="en-US" altLang="ko-KR" sz="1800" dirty="0" smtClean="0"/>
              <a:t>Each device explanation </a:t>
            </a:r>
            <a:r>
              <a:rPr kumimoji="1" lang="en-US" altLang="ko-KR" sz="1800" dirty="0" smtClean="0"/>
              <a:t>starts </a:t>
            </a:r>
            <a:r>
              <a:rPr kumimoji="1" lang="en-US" altLang="ko-KR" sz="1800" dirty="0" smtClean="0"/>
              <a:t>with “real” picture of </a:t>
            </a:r>
            <a:r>
              <a:rPr kumimoji="1" lang="en-US" altLang="ko-KR" sz="1800" dirty="0" smtClean="0"/>
              <a:t>it</a:t>
            </a:r>
            <a:endParaRPr kumimoji="1" lang="en-US" altLang="ko-KR" sz="1800" dirty="0" smtClean="0"/>
          </a:p>
          <a:p>
            <a:r>
              <a:rPr kumimoji="1" lang="en-US" altLang="ko-KR" dirty="0" smtClean="0"/>
              <a:t>Show results </a:t>
            </a:r>
            <a:r>
              <a:rPr kumimoji="1" lang="en-US" altLang="ko-KR" dirty="0" smtClean="0"/>
              <a:t>of </a:t>
            </a:r>
            <a:r>
              <a:rPr kumimoji="1" lang="en-US" altLang="ko-KR" dirty="0" err="1" smtClean="0"/>
              <a:t>snmpget</a:t>
            </a:r>
            <a:r>
              <a:rPr kumimoji="1" lang="en-US" altLang="ko-KR" dirty="0" smtClean="0"/>
              <a:t>, </a:t>
            </a:r>
            <a:r>
              <a:rPr kumimoji="1" lang="en-US" altLang="ko-KR" dirty="0" err="1" smtClean="0"/>
              <a:t>snmpset</a:t>
            </a:r>
            <a:r>
              <a:rPr kumimoji="1" lang="en-US" altLang="ko-KR" dirty="0" smtClean="0"/>
              <a:t>, </a:t>
            </a:r>
            <a:r>
              <a:rPr kumimoji="1" lang="en-US" altLang="ko-KR" dirty="0" err="1" smtClean="0"/>
              <a:t>snmptranslate</a:t>
            </a:r>
            <a:r>
              <a:rPr kumimoji="1" lang="en-US" altLang="ko-KR" dirty="0" smtClean="0"/>
              <a:t>, </a:t>
            </a:r>
            <a:r>
              <a:rPr kumimoji="1" lang="en-US" altLang="ko-KR" dirty="0" err="1" smtClean="0"/>
              <a:t>snmpwalk</a:t>
            </a:r>
            <a:r>
              <a:rPr kumimoji="1" lang="en-US" altLang="ko-KR" dirty="0" smtClean="0"/>
              <a:t> </a:t>
            </a:r>
            <a:r>
              <a:rPr kumimoji="1" lang="en-US" altLang="ko-KR" dirty="0" smtClean="0"/>
              <a:t>commands </a:t>
            </a:r>
            <a:r>
              <a:rPr kumimoji="1" lang="en-US" altLang="ko-KR" dirty="0" smtClean="0"/>
              <a:t>on your </a:t>
            </a:r>
            <a:r>
              <a:rPr kumimoji="1" lang="en-US" altLang="ko-KR" dirty="0" smtClean="0"/>
              <a:t>MIB</a:t>
            </a:r>
            <a:endParaRPr kumimoji="1" lang="en-US" altLang="ko-KR" dirty="0" smtClean="0"/>
          </a:p>
          <a:p>
            <a:pPr lvl="1"/>
            <a:r>
              <a:rPr kumimoji="1" lang="en-US" altLang="ko-KR" dirty="0" smtClean="0"/>
              <a:t>Explain each command and capture of </a:t>
            </a:r>
            <a:r>
              <a:rPr kumimoji="1" lang="en-US" altLang="ko-KR" dirty="0" smtClean="0"/>
              <a:t>the</a:t>
            </a:r>
            <a:r>
              <a:rPr kumimoji="1" lang="en-US" altLang="ko-KR" dirty="0" smtClean="0"/>
              <a:t> results</a:t>
            </a:r>
            <a:endParaRPr kumimoji="1" lang="en-US" altLang="ko-KR" dirty="0"/>
          </a:p>
          <a:p>
            <a:r>
              <a:rPr kumimoji="1" lang="en-US" altLang="ko-KR" b="1" u="sng" dirty="0" smtClean="0"/>
              <a:t>Difficulty &amp; Reference</a:t>
            </a:r>
            <a:r>
              <a:rPr kumimoji="1" lang="en-US" altLang="ko-KR" dirty="0" smtClean="0"/>
              <a:t> </a:t>
            </a:r>
            <a:r>
              <a:rPr kumimoji="1" lang="en-US" altLang="ko-KR" dirty="0" smtClean="0"/>
              <a:t>are</a:t>
            </a:r>
            <a:r>
              <a:rPr kumimoji="1" lang="en-US" altLang="ko-KR" dirty="0" smtClean="0"/>
              <a:t> mandatory</a:t>
            </a:r>
            <a:endParaRPr kumimoji="1"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55563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/>
              <a:t>Q &amp; A</a:t>
            </a:r>
            <a:endParaRPr kumimoji="1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ko-KR" dirty="0" smtClean="0"/>
              <a:t>Blackboard </a:t>
            </a:r>
            <a:r>
              <a:rPr kumimoji="1" lang="en-US" altLang="ko-KR" dirty="0"/>
              <a:t>d</a:t>
            </a:r>
            <a:r>
              <a:rPr kumimoji="1" lang="en-US" altLang="ko-KR" dirty="0" smtClean="0"/>
              <a:t>iscussion page – Term Project Q&amp;A</a:t>
            </a:r>
          </a:p>
          <a:p>
            <a:pPr lvl="1"/>
            <a:r>
              <a:rPr kumimoji="1" lang="en-US" altLang="ko-KR" dirty="0" smtClean="0"/>
              <a:t>Write question related </a:t>
            </a:r>
            <a:r>
              <a:rPr kumimoji="1" lang="en-US" altLang="ko-KR" dirty="0" smtClean="0"/>
              <a:t>SNMP </a:t>
            </a:r>
            <a:r>
              <a:rPr kumimoji="1" lang="en-US" altLang="ko-KR" dirty="0"/>
              <a:t>t</a:t>
            </a:r>
            <a:r>
              <a:rPr kumimoji="1" lang="en-US" altLang="ko-KR" dirty="0" smtClean="0"/>
              <a:t>erm </a:t>
            </a:r>
            <a:r>
              <a:rPr kumimoji="1" lang="en-US" altLang="ko-KR" dirty="0" smtClean="0"/>
              <a:t>project</a:t>
            </a:r>
          </a:p>
          <a:p>
            <a:pPr lvl="1"/>
            <a:r>
              <a:rPr kumimoji="1" lang="en-US" altLang="ko-KR" dirty="0" smtClean="0"/>
              <a:t>All of questions will be shared</a:t>
            </a:r>
          </a:p>
          <a:p>
            <a:pPr lvl="1"/>
            <a:r>
              <a:rPr kumimoji="1" lang="en-US" altLang="ko-KR" u="sng" dirty="0" smtClean="0"/>
              <a:t>English only</a:t>
            </a:r>
            <a:endParaRPr kumimoji="1" lang="en-US" altLang="ko-KR" u="sng" dirty="0" smtClean="0"/>
          </a:p>
          <a:p>
            <a:pPr lvl="1"/>
            <a:endParaRPr kumimoji="1" lang="en-US" altLang="ko-KR" dirty="0" smtClean="0"/>
          </a:p>
          <a:p>
            <a:r>
              <a:rPr kumimoji="1" lang="en-US" altLang="ko-KR" dirty="0" smtClean="0"/>
              <a:t>Appropriate/good </a:t>
            </a:r>
            <a:r>
              <a:rPr kumimoji="1" lang="en-US" altLang="ko-KR" dirty="0" smtClean="0"/>
              <a:t>questions </a:t>
            </a:r>
            <a:r>
              <a:rPr kumimoji="1" lang="en-US" altLang="ko-KR" dirty="0" smtClean="0"/>
              <a:t>will be handle </a:t>
            </a:r>
            <a:r>
              <a:rPr kumimoji="1" lang="en-US" altLang="ko-KR" dirty="0" smtClean="0"/>
              <a:t>on </a:t>
            </a:r>
            <a:r>
              <a:rPr kumimoji="1" lang="en-US" altLang="ko-KR" dirty="0"/>
              <a:t>A</a:t>
            </a:r>
            <a:r>
              <a:rPr kumimoji="1" lang="en-US" altLang="ko-KR" dirty="0" smtClean="0"/>
              <a:t>pril 18</a:t>
            </a:r>
            <a:r>
              <a:rPr kumimoji="1" lang="en-US" altLang="ko-KR" baseline="30000" dirty="0" smtClean="0"/>
              <a:t>th</a:t>
            </a:r>
            <a:endParaRPr kumimoji="1" lang="en-US" altLang="ko-KR" dirty="0"/>
          </a:p>
          <a:p>
            <a:pPr lvl="1"/>
            <a:r>
              <a:rPr kumimoji="1" lang="en-US" altLang="ko-KR" dirty="0" smtClean="0"/>
              <a:t>OID</a:t>
            </a:r>
            <a:r>
              <a:rPr kumimoji="1" lang="en-US" altLang="ko-KR" dirty="0" smtClean="0"/>
              <a:t>, SMI, </a:t>
            </a:r>
            <a:r>
              <a:rPr kumimoji="1" lang="en-US" altLang="ko-KR" dirty="0" smtClean="0"/>
              <a:t>MIB</a:t>
            </a:r>
            <a:endParaRPr kumimoji="1" lang="en-US" altLang="ko-KR" dirty="0" smtClean="0"/>
          </a:p>
          <a:p>
            <a:pPr lvl="1"/>
            <a:r>
              <a:rPr kumimoji="1" lang="en-US" altLang="ko-KR" dirty="0" smtClean="0"/>
              <a:t>Configuration or test(SNMP command) problem</a:t>
            </a:r>
          </a:p>
          <a:p>
            <a:pPr lvl="1"/>
            <a:r>
              <a:rPr kumimoji="1" lang="en-US" altLang="ko-KR" dirty="0"/>
              <a:t>V</a:t>
            </a:r>
            <a:r>
              <a:rPr kumimoji="1" lang="en-US" altLang="ko-KR" dirty="0" smtClean="0"/>
              <a:t>irtual </a:t>
            </a:r>
            <a:r>
              <a:rPr kumimoji="1" lang="en-US" altLang="ko-KR" dirty="0" smtClean="0"/>
              <a:t>machine or </a:t>
            </a:r>
            <a:r>
              <a:rPr kumimoji="1" lang="en-US" altLang="ko-KR" dirty="0"/>
              <a:t>L</a:t>
            </a:r>
            <a:r>
              <a:rPr kumimoji="1" lang="en-US" altLang="ko-KR" dirty="0" smtClean="0"/>
              <a:t>inux </a:t>
            </a:r>
            <a:r>
              <a:rPr kumimoji="1" lang="en-US" altLang="ko-KR" dirty="0" smtClean="0"/>
              <a:t>installation </a:t>
            </a:r>
            <a:r>
              <a:rPr kumimoji="1" lang="en-US" altLang="ko-KR" dirty="0" smtClean="0"/>
              <a:t>question </a:t>
            </a:r>
            <a:r>
              <a:rPr kumimoji="1" lang="en-US" altLang="ko-KR" dirty="0" smtClean="0"/>
              <a:t>is </a:t>
            </a:r>
            <a:r>
              <a:rPr kumimoji="1" lang="en-US" altLang="ko-KR" b="1" u="sng" dirty="0" smtClean="0"/>
              <a:t>not</a:t>
            </a:r>
            <a:r>
              <a:rPr kumimoji="1" lang="en-US" altLang="ko-KR" dirty="0" smtClean="0"/>
              <a:t> allowed</a:t>
            </a:r>
            <a:endParaRPr kumimoji="1" lang="en-US" altLang="ko-KR" dirty="0" smtClean="0"/>
          </a:p>
          <a:p>
            <a:pPr lvl="1"/>
            <a:r>
              <a:rPr kumimoji="1" lang="en-US" altLang="ko-KR" dirty="0" smtClean="0"/>
              <a:t>Basic </a:t>
            </a:r>
            <a:r>
              <a:rPr kumimoji="1" lang="en-US" altLang="ko-KR" dirty="0" smtClean="0"/>
              <a:t>programming question is </a:t>
            </a:r>
            <a:r>
              <a:rPr kumimoji="1" lang="en-US" altLang="ko-KR" b="1" u="sng" dirty="0" smtClean="0"/>
              <a:t>not</a:t>
            </a:r>
            <a:r>
              <a:rPr kumimoji="1" lang="en-US" altLang="ko-KR" dirty="0" smtClean="0"/>
              <a:t> allowed (C, </a:t>
            </a:r>
            <a:r>
              <a:rPr kumimoji="1" lang="en-US" altLang="ko-KR" dirty="0" smtClean="0"/>
              <a:t>editor, </a:t>
            </a:r>
            <a:r>
              <a:rPr kumimoji="1" lang="en-US" altLang="ko-KR" dirty="0" err="1" smtClean="0"/>
              <a:t>sudo</a:t>
            </a:r>
            <a:r>
              <a:rPr kumimoji="1" lang="en-US" altLang="ko-KR" dirty="0" smtClean="0"/>
              <a:t>, etc.)</a:t>
            </a:r>
          </a:p>
          <a:p>
            <a:pPr lvl="1"/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9447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/>
              <a:t>Submission</a:t>
            </a:r>
            <a:endParaRPr kumimoji="1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ko-KR" dirty="0" smtClean="0"/>
              <a:t>Submission date: </a:t>
            </a:r>
            <a:r>
              <a:rPr kumimoji="1" lang="en-US" altLang="ko-KR" b="1" dirty="0" smtClean="0"/>
              <a:t>June 22</a:t>
            </a:r>
            <a:r>
              <a:rPr kumimoji="1" lang="en-US" altLang="ko-KR" b="1" baseline="30000" dirty="0" smtClean="0"/>
              <a:t>nd </a:t>
            </a:r>
          </a:p>
          <a:p>
            <a:endParaRPr kumimoji="1" lang="en-US" altLang="ko-KR" dirty="0" smtClean="0"/>
          </a:p>
          <a:p>
            <a:r>
              <a:rPr kumimoji="1" lang="en-US" altLang="ko-KR" dirty="0" smtClean="0"/>
              <a:t>Submit </a:t>
            </a:r>
            <a:r>
              <a:rPr kumimoji="1" lang="en-US" altLang="ko-KR" dirty="0" smtClean="0"/>
              <a:t>at Blackboard (‘</a:t>
            </a:r>
            <a:r>
              <a:rPr kumimoji="1" lang="en-US" altLang="ko-KR" dirty="0" err="1" smtClean="0"/>
              <a:t>StudentIDNumber</a:t>
            </a:r>
            <a:r>
              <a:rPr kumimoji="1" lang="en-US" altLang="ko-KR" dirty="0" smtClean="0"/>
              <a:t>’.zip)</a:t>
            </a:r>
          </a:p>
          <a:p>
            <a:pPr lvl="1"/>
            <a:r>
              <a:rPr kumimoji="1" lang="en-US" altLang="ko-KR" dirty="0" smtClean="0"/>
              <a:t>SNMP source code (with SNMP agent)</a:t>
            </a:r>
          </a:p>
          <a:p>
            <a:pPr lvl="1"/>
            <a:r>
              <a:rPr kumimoji="1" lang="en-US" altLang="ko-KR" dirty="0" smtClean="0"/>
              <a:t>SMI, MIB txt file</a:t>
            </a:r>
          </a:p>
          <a:p>
            <a:pPr lvl="1"/>
            <a:r>
              <a:rPr kumimoji="1" lang="en-US" altLang="ko-KR" dirty="0" smtClean="0"/>
              <a:t>Report file</a:t>
            </a:r>
            <a:r>
              <a:rPr kumimoji="1" lang="ko-KR" altLang="en-US" dirty="0" smtClean="0"/>
              <a:t> </a:t>
            </a:r>
            <a:r>
              <a:rPr kumimoji="1" lang="en-US" altLang="ko-KR" dirty="0" smtClean="0"/>
              <a:t>– </a:t>
            </a:r>
            <a:r>
              <a:rPr kumimoji="1" lang="en-US" altLang="ko-KR" dirty="0" err="1" smtClean="0"/>
              <a:t>docx</a:t>
            </a:r>
            <a:r>
              <a:rPr kumimoji="1" lang="en-US" altLang="ko-KR" dirty="0" smtClean="0"/>
              <a:t>(doc) only</a:t>
            </a:r>
          </a:p>
        </p:txBody>
      </p:sp>
    </p:spTree>
    <p:extLst>
      <p:ext uri="{BB962C8B-B14F-4D97-AF65-F5344CB8AC3E}">
        <p14:creationId xmlns:p14="http://schemas.microsoft.com/office/powerpoint/2010/main" val="794931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1913</TotalTime>
  <Words>427</Words>
  <Application>Microsoft Macintosh PowerPoint</Application>
  <PresentationFormat>와이드스크린</PresentationFormat>
  <Paragraphs>80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SNMP Term Project</vt:lpstr>
      <vt:lpstr>Environment Set Up</vt:lpstr>
      <vt:lpstr>Create Custom SMI, MIB</vt:lpstr>
      <vt:lpstr>MIB Requirement</vt:lpstr>
      <vt:lpstr>Create MIB Agent </vt:lpstr>
      <vt:lpstr>Report</vt:lpstr>
      <vt:lpstr>Q &amp; A</vt:lpstr>
      <vt:lpstr>Submission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SNMP Term Project</dc:title>
  <dc:creator>sangrok han</dc:creator>
  <cp:lastModifiedBy>sangrok han</cp:lastModifiedBy>
  <cp:revision>372</cp:revision>
  <cp:lastPrinted>2016-03-29T06:23:08Z</cp:lastPrinted>
  <dcterms:created xsi:type="dcterms:W3CDTF">2016-03-24T15:47:46Z</dcterms:created>
  <dcterms:modified xsi:type="dcterms:W3CDTF">2016-03-30T06:59:21Z</dcterms:modified>
</cp:coreProperties>
</file>