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29" autoAdjust="0"/>
  </p:normalViewPr>
  <p:slideViewPr>
    <p:cSldViewPr>
      <p:cViewPr varScale="1">
        <p:scale>
          <a:sx n="112" d="100"/>
          <a:sy n="112" d="100"/>
        </p:scale>
        <p:origin x="15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85946-4C85-4A55-ABEE-979114CAC61F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0905-D896-40AA-AECE-77B563A981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209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0905-D896-40AA-AECE-77B563A9819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851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0905-D896-40AA-AECE-77B563A9819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846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0905-D896-40AA-AECE-77B563A9819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55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3.7: Loopback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김대영</a:t>
            </a:r>
            <a:endParaRPr lang="en-US" altLang="ko-KR" dirty="0" smtClean="0"/>
          </a:p>
          <a:p>
            <a:r>
              <a:rPr lang="en-US" altLang="ko-KR" dirty="0" smtClean="0"/>
              <a:t>2014021627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Loopback Interface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ko-KR" sz="2400" dirty="0" smtClean="0"/>
              <a:t>Loopback </a:t>
            </a:r>
            <a:r>
              <a:rPr lang="en-US" altLang="ko-KR" sz="2400" dirty="0"/>
              <a:t>interface </a:t>
            </a:r>
            <a:r>
              <a:rPr lang="en-US" altLang="ko-KR" sz="2400" dirty="0" smtClean="0"/>
              <a:t>provided </a:t>
            </a:r>
            <a:r>
              <a:rPr lang="en-US" altLang="ko-KR" sz="2400" dirty="0"/>
              <a:t>by the operating system to enable TCP/IP and other communications on the same host computer</a:t>
            </a:r>
            <a:r>
              <a:rPr lang="en-US" altLang="ko-KR" sz="2400" dirty="0" smtClean="0"/>
              <a:t>.</a:t>
            </a:r>
          </a:p>
          <a:p>
            <a:pPr marL="457200" lvl="1" indent="0">
              <a:buNone/>
            </a:pPr>
            <a:r>
              <a:rPr lang="en-US" altLang="ko-KR" dirty="0" smtClean="0"/>
              <a:t>-  acts like a real network interface.</a:t>
            </a:r>
          </a:p>
          <a:p>
            <a:pPr lvl="1">
              <a:buFontTx/>
              <a:buChar char="-"/>
            </a:pPr>
            <a:r>
              <a:rPr lang="en-US" altLang="ko-KR" dirty="0" smtClean="0"/>
              <a:t>Traditionally, UNIX assigns the IPv4 address of 127.0.0.1</a:t>
            </a:r>
          </a:p>
          <a:p>
            <a:pPr marL="457200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(</a:t>
            </a:r>
            <a:r>
              <a:rPr lang="ko-KR" altLang="en-US" dirty="0" smtClean="0"/>
              <a:t> </a:t>
            </a:r>
            <a:r>
              <a:rPr lang="en-US" altLang="ko-KR" dirty="0" smtClean="0"/>
              <a:t>::1 for IPv6) to the loopback interface.</a:t>
            </a:r>
            <a:endParaRPr lang="en-US" altLang="ko-KR" dirty="0"/>
          </a:p>
          <a:p>
            <a:pPr lvl="1">
              <a:buFontTx/>
              <a:buChar char="-"/>
            </a:pPr>
            <a:r>
              <a:rPr lang="en-US" altLang="ko-KR" dirty="0" smtClean="0"/>
              <a:t>Assigns the name </a:t>
            </a:r>
            <a:r>
              <a:rPr lang="en-US" altLang="ko-KR" i="1" dirty="0" err="1" smtClean="0"/>
              <a:t>localhost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913" y="4221088"/>
            <a:ext cx="5048250" cy="187642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03649" y="4441329"/>
            <a:ext cx="60486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Loopback Interface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3304" y="3758059"/>
            <a:ext cx="8229600" cy="2605683"/>
          </a:xfrm>
        </p:spPr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The IPv6 address</a:t>
            </a:r>
            <a:r>
              <a:rPr lang="ko-KR" altLang="en-US" dirty="0" smtClean="0"/>
              <a:t> </a:t>
            </a:r>
            <a:r>
              <a:rPr lang="en-US" altLang="ko-KR" dirty="0" smtClean="0"/>
              <a:t>::1 has a 128-bit-long prefix.</a:t>
            </a:r>
          </a:p>
          <a:p>
            <a:r>
              <a:rPr lang="en-US" altLang="ko-KR" dirty="0" smtClean="0"/>
              <a:t>So it represents </a:t>
            </a:r>
            <a:r>
              <a:rPr lang="en-US" altLang="ko-KR" dirty="0"/>
              <a:t>only a single address.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75" y="1450627"/>
            <a:ext cx="7846050" cy="227327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763688" y="1685318"/>
            <a:ext cx="489654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20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Loopback Interface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ko-KR" dirty="0" smtClean="0"/>
                  <a:t>IPv4 addresses starting with 127 are reserved for loopback (A class)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127.0.0.0 ~ 127.255.255.255</m:t>
                      </m:r>
                    </m:oMath>
                  </m:oMathPara>
                </a14:m>
                <a:endParaRPr lang="en-US" altLang="ko-KR" dirty="0" smtClean="0"/>
              </a:p>
              <a:p>
                <a:pPr marL="0" indent="0">
                  <a:buNone/>
                </a:pPr>
                <a:endParaRPr lang="en-US" altLang="ko-KR" dirty="0" smtClean="0"/>
              </a:p>
              <a:p>
                <a:r>
                  <a:rPr lang="en-US" altLang="ko-KR" dirty="0" smtClean="0"/>
                  <a:t>An IP datagram sent to the loopback interface must not appear on any network.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In windows, the Loopback Adapter is not installed by default, even though IP loopback is still supported. </a:t>
                </a:r>
              </a:p>
              <a:p>
                <a:endParaRPr lang="en-US" altLang="ko-KR" dirty="0"/>
              </a:p>
              <a:p>
                <a:r>
                  <a:rPr lang="en-US" altLang="ko-KR" dirty="0" smtClean="0"/>
                  <a:t>The Loopback Adapter can be used for testing various network configuration.</a:t>
                </a:r>
              </a:p>
              <a:p>
                <a:pPr marL="0" indent="0">
                  <a:buNone/>
                </a:pPr>
                <a:r>
                  <a:rPr lang="en-US" altLang="ko-KR" dirty="0" smtClean="0"/>
                  <a:t>	- Ping test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671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973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2686</TotalTime>
  <Words>149</Words>
  <Application>Microsoft Office PowerPoint</Application>
  <PresentationFormat>화면 슬라이드 쇼(4:3)</PresentationFormat>
  <Paragraphs>26</Paragraphs>
  <Slides>4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Cambria Math</vt:lpstr>
      <vt:lpstr>Office 테마</vt:lpstr>
      <vt:lpstr>3.7: Loopback</vt:lpstr>
      <vt:lpstr>Loopback Interface</vt:lpstr>
      <vt:lpstr>Loopback Interface</vt:lpstr>
      <vt:lpstr>Loopback Interface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김대영</cp:lastModifiedBy>
  <cp:revision>36</cp:revision>
  <dcterms:created xsi:type="dcterms:W3CDTF">2006-10-05T04:04:58Z</dcterms:created>
  <dcterms:modified xsi:type="dcterms:W3CDTF">2015-09-15T10:16:23Z</dcterms:modified>
</cp:coreProperties>
</file>